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760" r:id="rId4"/>
  </p:sldMasterIdLst>
  <p:notesMasterIdLst>
    <p:notesMasterId r:id="rId29"/>
  </p:notesMasterIdLst>
  <p:handoutMasterIdLst>
    <p:handoutMasterId r:id="rId30"/>
  </p:handoutMasterIdLst>
  <p:sldIdLst>
    <p:sldId id="268" r:id="rId5"/>
    <p:sldId id="298" r:id="rId6"/>
    <p:sldId id="299" r:id="rId7"/>
    <p:sldId id="301" r:id="rId8"/>
    <p:sldId id="302" r:id="rId9"/>
    <p:sldId id="304" r:id="rId10"/>
    <p:sldId id="303" r:id="rId11"/>
    <p:sldId id="308" r:id="rId12"/>
    <p:sldId id="305" r:id="rId13"/>
    <p:sldId id="319" r:id="rId14"/>
    <p:sldId id="322" r:id="rId15"/>
    <p:sldId id="321" r:id="rId16"/>
    <p:sldId id="307" r:id="rId17"/>
    <p:sldId id="306" r:id="rId18"/>
    <p:sldId id="309" r:id="rId19"/>
    <p:sldId id="310" r:id="rId20"/>
    <p:sldId id="311" r:id="rId21"/>
    <p:sldId id="312" r:id="rId22"/>
    <p:sldId id="320" r:id="rId23"/>
    <p:sldId id="313" r:id="rId24"/>
    <p:sldId id="315" r:id="rId25"/>
    <p:sldId id="314" r:id="rId26"/>
    <p:sldId id="316" r:id="rId27"/>
    <p:sldId id="27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3D10"/>
    <a:srgbClr val="90A8C6"/>
    <a:srgbClr val="051032"/>
    <a:srgbClr val="FBA200"/>
    <a:srgbClr val="57687C"/>
    <a:srgbClr val="56565A"/>
    <a:srgbClr val="BD1717"/>
    <a:srgbClr val="8497B0"/>
    <a:srgbClr val="5F0C0C"/>
    <a:srgbClr val="0A21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6DDA97-4734-C3F7-2688-62C679AE4E67}" v="326" dt="2023-11-24T05:43:47.500"/>
    <p1510:client id="{92E9CAAA-61D2-4B0F-2B0A-D1C72F2DC2C0}" v="7" dt="2023-11-24T08:35:05.346"/>
    <p1510:client id="{B66EB082-2381-6A10-0E96-10C31316803A}" v="929" dt="2023-11-24T08:03:52.195"/>
    <p1510:client id="{D981C04E-FB63-37CE-36E9-248DFF520871}" v="232" dt="2023-11-24T09:36:03.9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250" autoAdjust="0"/>
    <p:restoredTop sz="93466" autoAdjust="0"/>
  </p:normalViewPr>
  <p:slideViewPr>
    <p:cSldViewPr snapToGrid="0">
      <p:cViewPr varScale="1">
        <p:scale>
          <a:sx n="82" d="100"/>
          <a:sy n="82" d="100"/>
        </p:scale>
        <p:origin x="816" y="67"/>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56" d="100"/>
          <a:sy n="56" d="100"/>
        </p:scale>
        <p:origin x="2856"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5/10/relationships/revisionInfo" Target="revisionInfo.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3FE42E-09A7-4185-BF02-C4C02CDBE308}"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EA935943-DCCF-4136-9C6D-C7699BA21BE2}">
      <dgm:prSet phldrT="[Text]" phldr="0"/>
      <dgm:spPr/>
      <dgm:t>
        <a:bodyPr/>
        <a:lstStyle/>
        <a:p>
          <a:pPr rtl="0"/>
          <a:r>
            <a:rPr lang="en-US" dirty="0">
              <a:latin typeface="Trebuchet MS" panose="020B0603020202020204"/>
            </a:rPr>
            <a:t>Classification of Codec</a:t>
          </a:r>
          <a:endParaRPr lang="en-US" dirty="0"/>
        </a:p>
      </dgm:t>
    </dgm:pt>
    <dgm:pt modelId="{3E3691B3-2806-4B85-9CB8-D0BE85EA013E}" type="parTrans" cxnId="{E26FFB6A-8336-49A1-97EB-A362DB2F961C}">
      <dgm:prSet/>
      <dgm:spPr/>
      <dgm:t>
        <a:bodyPr/>
        <a:lstStyle/>
        <a:p>
          <a:endParaRPr lang="en-US"/>
        </a:p>
      </dgm:t>
    </dgm:pt>
    <dgm:pt modelId="{3228918E-5C58-476A-8D11-62040CDBD79B}" type="sibTrans" cxnId="{E26FFB6A-8336-49A1-97EB-A362DB2F961C}">
      <dgm:prSet/>
      <dgm:spPr/>
      <dgm:t>
        <a:bodyPr/>
        <a:lstStyle/>
        <a:p>
          <a:endParaRPr lang="en-US"/>
        </a:p>
      </dgm:t>
    </dgm:pt>
    <dgm:pt modelId="{CA313D67-6D31-4846-92BD-65B3DE050A13}">
      <dgm:prSet phldrT="[Text]" phldr="0"/>
      <dgm:spPr/>
      <dgm:t>
        <a:bodyPr/>
        <a:lstStyle/>
        <a:p>
          <a:pPr rtl="0"/>
          <a:r>
            <a:rPr lang="en-US" dirty="0">
              <a:latin typeface="Trebuchet MS" panose="020B0603020202020204"/>
            </a:rPr>
            <a:t>Text Codec</a:t>
          </a:r>
          <a:endParaRPr lang="en-US" dirty="0"/>
        </a:p>
      </dgm:t>
    </dgm:pt>
    <dgm:pt modelId="{763CD101-EA8D-41CF-A92C-D69C6A8A7372}" type="parTrans" cxnId="{D768AAB8-F880-42F2-AB33-759759D218B5}">
      <dgm:prSet/>
      <dgm:spPr/>
      <dgm:t>
        <a:bodyPr/>
        <a:lstStyle/>
        <a:p>
          <a:endParaRPr lang="en-US"/>
        </a:p>
      </dgm:t>
    </dgm:pt>
    <dgm:pt modelId="{8FB99C64-2430-463B-B90C-13AA06EE60DF}" type="sibTrans" cxnId="{D768AAB8-F880-42F2-AB33-759759D218B5}">
      <dgm:prSet/>
      <dgm:spPr/>
      <dgm:t>
        <a:bodyPr/>
        <a:lstStyle/>
        <a:p>
          <a:endParaRPr lang="en-US"/>
        </a:p>
      </dgm:t>
    </dgm:pt>
    <dgm:pt modelId="{A29C5DAC-9297-4BB2-A8BF-24348E459C9E}">
      <dgm:prSet phldrT="[Text]" phldr="0"/>
      <dgm:spPr/>
      <dgm:t>
        <a:bodyPr/>
        <a:lstStyle/>
        <a:p>
          <a:pPr rtl="0"/>
          <a:r>
            <a:rPr lang="en-US" dirty="0">
              <a:latin typeface="Trebuchet MS" panose="020B0603020202020204"/>
            </a:rPr>
            <a:t>Speech Codec</a:t>
          </a:r>
          <a:endParaRPr lang="en-US" dirty="0"/>
        </a:p>
      </dgm:t>
    </dgm:pt>
    <dgm:pt modelId="{FF8D4558-57B4-4C35-9289-1DE3F6EB433E}" type="parTrans" cxnId="{E676A53B-1B9F-4E65-ADAE-40FBFF9343EC}">
      <dgm:prSet/>
      <dgm:spPr/>
      <dgm:t>
        <a:bodyPr/>
        <a:lstStyle/>
        <a:p>
          <a:endParaRPr lang="en-US"/>
        </a:p>
      </dgm:t>
    </dgm:pt>
    <dgm:pt modelId="{4D6FA87A-4331-43CE-AB4D-51B23B9EFFE9}" type="sibTrans" cxnId="{E676A53B-1B9F-4E65-ADAE-40FBFF9343EC}">
      <dgm:prSet/>
      <dgm:spPr/>
      <dgm:t>
        <a:bodyPr/>
        <a:lstStyle/>
        <a:p>
          <a:endParaRPr lang="en-US"/>
        </a:p>
      </dgm:t>
    </dgm:pt>
    <dgm:pt modelId="{D2247919-FBED-4CAF-B295-C3B4D9E88675}">
      <dgm:prSet phldr="0"/>
      <dgm:spPr/>
      <dgm:t>
        <a:bodyPr/>
        <a:lstStyle/>
        <a:p>
          <a:pPr rtl="0"/>
          <a:r>
            <a:rPr lang="en-US" dirty="0">
              <a:latin typeface="Trebuchet MS" panose="020B0603020202020204"/>
            </a:rPr>
            <a:t>Audio Codec</a:t>
          </a:r>
        </a:p>
      </dgm:t>
    </dgm:pt>
    <dgm:pt modelId="{F4ECC6E5-6D62-4CB2-A4A2-85CBA8C215CC}" type="parTrans" cxnId="{0DB61CE5-3301-483A-94FC-34750A3CC6A1}">
      <dgm:prSet/>
      <dgm:spPr/>
    </dgm:pt>
    <dgm:pt modelId="{1F1B78C6-7A8B-4673-9C12-C4A72E4D5308}" type="sibTrans" cxnId="{0DB61CE5-3301-483A-94FC-34750A3CC6A1}">
      <dgm:prSet/>
      <dgm:spPr/>
    </dgm:pt>
    <dgm:pt modelId="{58A50160-73BD-42F9-AAC6-2C626D57D47F}">
      <dgm:prSet phldr="0"/>
      <dgm:spPr/>
      <dgm:t>
        <a:bodyPr/>
        <a:lstStyle/>
        <a:p>
          <a:pPr rtl="0"/>
          <a:r>
            <a:rPr lang="en-US" dirty="0">
              <a:latin typeface="Trebuchet MS" panose="020B0603020202020204"/>
            </a:rPr>
            <a:t>Video Codec</a:t>
          </a:r>
        </a:p>
      </dgm:t>
    </dgm:pt>
    <dgm:pt modelId="{A8045467-FA16-444F-9800-89C188E17D24}" type="parTrans" cxnId="{EE7833E6-06CA-4D74-AD08-436F9C46A100}">
      <dgm:prSet/>
      <dgm:spPr/>
    </dgm:pt>
    <dgm:pt modelId="{25C645C4-F8DC-492F-80C9-87B7A65672B4}" type="sibTrans" cxnId="{EE7833E6-06CA-4D74-AD08-436F9C46A100}">
      <dgm:prSet/>
      <dgm:spPr/>
    </dgm:pt>
    <dgm:pt modelId="{78CBB7A0-F2E5-4E58-AF1F-A89E8B5AB06E}">
      <dgm:prSet phldr="0"/>
      <dgm:spPr/>
      <dgm:t>
        <a:bodyPr/>
        <a:lstStyle/>
        <a:p>
          <a:pPr rtl="0"/>
          <a:r>
            <a:rPr lang="en-US" dirty="0"/>
            <a:t>Image Codec</a:t>
          </a:r>
          <a:endParaRPr lang="en-US" dirty="0">
            <a:latin typeface="Trebuchet MS" panose="020B0603020202020204"/>
          </a:endParaRPr>
        </a:p>
      </dgm:t>
    </dgm:pt>
    <dgm:pt modelId="{E293A028-4DD4-47C2-91F0-E0C708DEF474}" type="parTrans" cxnId="{58AEF07C-BFBA-43D4-BCC4-0CDECBB45E33}">
      <dgm:prSet/>
      <dgm:spPr/>
    </dgm:pt>
    <dgm:pt modelId="{4AAA5CED-A7BD-40EC-B640-3112A49971E3}" type="sibTrans" cxnId="{58AEF07C-BFBA-43D4-BCC4-0CDECBB45E33}">
      <dgm:prSet/>
      <dgm:spPr/>
    </dgm:pt>
    <dgm:pt modelId="{2AF31A93-F1B8-4D00-83AF-DC256286A358}" type="pres">
      <dgm:prSet presAssocID="{9C3FE42E-09A7-4185-BF02-C4C02CDBE308}" presName="hierChild1" presStyleCnt="0">
        <dgm:presLayoutVars>
          <dgm:chPref val="1"/>
          <dgm:dir/>
          <dgm:animOne val="branch"/>
          <dgm:animLvl val="lvl"/>
          <dgm:resizeHandles/>
        </dgm:presLayoutVars>
      </dgm:prSet>
      <dgm:spPr/>
    </dgm:pt>
    <dgm:pt modelId="{047A9F84-128C-4562-910B-281554AC249A}" type="pres">
      <dgm:prSet presAssocID="{EA935943-DCCF-4136-9C6D-C7699BA21BE2}" presName="hierRoot1" presStyleCnt="0"/>
      <dgm:spPr/>
    </dgm:pt>
    <dgm:pt modelId="{36E984C0-E4D5-4791-9525-B4023451ACD4}" type="pres">
      <dgm:prSet presAssocID="{EA935943-DCCF-4136-9C6D-C7699BA21BE2}" presName="composite" presStyleCnt="0"/>
      <dgm:spPr/>
    </dgm:pt>
    <dgm:pt modelId="{54970F76-5784-494A-A493-DAC73BC5C0C7}" type="pres">
      <dgm:prSet presAssocID="{EA935943-DCCF-4136-9C6D-C7699BA21BE2}" presName="background" presStyleLbl="node0" presStyleIdx="0" presStyleCnt="1"/>
      <dgm:spPr>
        <a:solidFill>
          <a:srgbClr val="113D10"/>
        </a:solidFill>
      </dgm:spPr>
    </dgm:pt>
    <dgm:pt modelId="{74C18553-7897-44E6-A6A9-F5F47E60AE10}" type="pres">
      <dgm:prSet presAssocID="{EA935943-DCCF-4136-9C6D-C7699BA21BE2}" presName="text" presStyleLbl="fgAcc0" presStyleIdx="0" presStyleCnt="1">
        <dgm:presLayoutVars>
          <dgm:chPref val="3"/>
        </dgm:presLayoutVars>
      </dgm:prSet>
      <dgm:spPr/>
    </dgm:pt>
    <dgm:pt modelId="{997EFC95-9F8C-4603-AE1A-F53FC71E56FD}" type="pres">
      <dgm:prSet presAssocID="{EA935943-DCCF-4136-9C6D-C7699BA21BE2}" presName="hierChild2" presStyleCnt="0"/>
      <dgm:spPr/>
    </dgm:pt>
    <dgm:pt modelId="{A8D017D5-8FD4-49C3-A03D-EFD0A231F7D1}" type="pres">
      <dgm:prSet presAssocID="{763CD101-EA8D-41CF-A92C-D69C6A8A7372}" presName="Name10" presStyleLbl="parChTrans1D2" presStyleIdx="0" presStyleCnt="5"/>
      <dgm:spPr/>
    </dgm:pt>
    <dgm:pt modelId="{BA0E7346-4333-49F9-BAED-9B512110CF44}" type="pres">
      <dgm:prSet presAssocID="{CA313D67-6D31-4846-92BD-65B3DE050A13}" presName="hierRoot2" presStyleCnt="0"/>
      <dgm:spPr/>
    </dgm:pt>
    <dgm:pt modelId="{91F53AF0-8BD8-46B7-814C-82EC4129DFBD}" type="pres">
      <dgm:prSet presAssocID="{CA313D67-6D31-4846-92BD-65B3DE050A13}" presName="composite2" presStyleCnt="0"/>
      <dgm:spPr/>
    </dgm:pt>
    <dgm:pt modelId="{6CC29F77-98E2-4F87-81A2-455CF95757CC}" type="pres">
      <dgm:prSet presAssocID="{CA313D67-6D31-4846-92BD-65B3DE050A13}" presName="background2" presStyleLbl="node2" presStyleIdx="0" presStyleCnt="5"/>
      <dgm:spPr>
        <a:solidFill>
          <a:srgbClr val="92D050"/>
        </a:solidFill>
      </dgm:spPr>
    </dgm:pt>
    <dgm:pt modelId="{4844347E-764D-46C1-822B-A1BF1027962C}" type="pres">
      <dgm:prSet presAssocID="{CA313D67-6D31-4846-92BD-65B3DE050A13}" presName="text2" presStyleLbl="fgAcc2" presStyleIdx="0" presStyleCnt="5">
        <dgm:presLayoutVars>
          <dgm:chPref val="3"/>
        </dgm:presLayoutVars>
      </dgm:prSet>
      <dgm:spPr/>
    </dgm:pt>
    <dgm:pt modelId="{78B1572E-F2D1-44DE-A5A4-C3F921563108}" type="pres">
      <dgm:prSet presAssocID="{CA313D67-6D31-4846-92BD-65B3DE050A13}" presName="hierChild3" presStyleCnt="0"/>
      <dgm:spPr/>
    </dgm:pt>
    <dgm:pt modelId="{DFE472A0-74F4-48C3-B261-A2A7D4D7F115}" type="pres">
      <dgm:prSet presAssocID="{E293A028-4DD4-47C2-91F0-E0C708DEF474}" presName="Name10" presStyleLbl="parChTrans1D2" presStyleIdx="1" presStyleCnt="5"/>
      <dgm:spPr/>
    </dgm:pt>
    <dgm:pt modelId="{0A2DEC22-3475-47A9-B60E-E1C09D1B8870}" type="pres">
      <dgm:prSet presAssocID="{78CBB7A0-F2E5-4E58-AF1F-A89E8B5AB06E}" presName="hierRoot2" presStyleCnt="0"/>
      <dgm:spPr/>
    </dgm:pt>
    <dgm:pt modelId="{499AA6F2-A440-43FB-A4EC-17D8E4C8BFD9}" type="pres">
      <dgm:prSet presAssocID="{78CBB7A0-F2E5-4E58-AF1F-A89E8B5AB06E}" presName="composite2" presStyleCnt="0"/>
      <dgm:spPr/>
    </dgm:pt>
    <dgm:pt modelId="{6419BD7F-9535-4425-A228-21A3AB94ABE5}" type="pres">
      <dgm:prSet presAssocID="{78CBB7A0-F2E5-4E58-AF1F-A89E8B5AB06E}" presName="background2" presStyleLbl="node2" presStyleIdx="1" presStyleCnt="5"/>
      <dgm:spPr>
        <a:solidFill>
          <a:srgbClr val="92D050"/>
        </a:solidFill>
      </dgm:spPr>
    </dgm:pt>
    <dgm:pt modelId="{17ADD7C1-7F90-4F96-9C5F-828173B4054D}" type="pres">
      <dgm:prSet presAssocID="{78CBB7A0-F2E5-4E58-AF1F-A89E8B5AB06E}" presName="text2" presStyleLbl="fgAcc2" presStyleIdx="1" presStyleCnt="5">
        <dgm:presLayoutVars>
          <dgm:chPref val="3"/>
        </dgm:presLayoutVars>
      </dgm:prSet>
      <dgm:spPr/>
    </dgm:pt>
    <dgm:pt modelId="{FFDFB96D-FC26-4953-8B1D-C7BA7339ACD0}" type="pres">
      <dgm:prSet presAssocID="{78CBB7A0-F2E5-4E58-AF1F-A89E8B5AB06E}" presName="hierChild3" presStyleCnt="0"/>
      <dgm:spPr/>
    </dgm:pt>
    <dgm:pt modelId="{873E09CA-CAC6-424B-82CD-548F66F7253B}" type="pres">
      <dgm:prSet presAssocID="{FF8D4558-57B4-4C35-9289-1DE3F6EB433E}" presName="Name10" presStyleLbl="parChTrans1D2" presStyleIdx="2" presStyleCnt="5"/>
      <dgm:spPr/>
    </dgm:pt>
    <dgm:pt modelId="{CA071163-8520-4712-875B-B85DB131606E}" type="pres">
      <dgm:prSet presAssocID="{A29C5DAC-9297-4BB2-A8BF-24348E459C9E}" presName="hierRoot2" presStyleCnt="0"/>
      <dgm:spPr/>
    </dgm:pt>
    <dgm:pt modelId="{E2816991-8D05-4936-86C7-246206C10150}" type="pres">
      <dgm:prSet presAssocID="{A29C5DAC-9297-4BB2-A8BF-24348E459C9E}" presName="composite2" presStyleCnt="0"/>
      <dgm:spPr/>
    </dgm:pt>
    <dgm:pt modelId="{8A521C49-74A5-4ABD-9621-FD5B448610CB}" type="pres">
      <dgm:prSet presAssocID="{A29C5DAC-9297-4BB2-A8BF-24348E459C9E}" presName="background2" presStyleLbl="node2" presStyleIdx="2" presStyleCnt="5"/>
      <dgm:spPr>
        <a:solidFill>
          <a:srgbClr val="92D050"/>
        </a:solidFill>
      </dgm:spPr>
    </dgm:pt>
    <dgm:pt modelId="{81220647-584D-4F95-B4C9-0396C51A48B7}" type="pres">
      <dgm:prSet presAssocID="{A29C5DAC-9297-4BB2-A8BF-24348E459C9E}" presName="text2" presStyleLbl="fgAcc2" presStyleIdx="2" presStyleCnt="5">
        <dgm:presLayoutVars>
          <dgm:chPref val="3"/>
        </dgm:presLayoutVars>
      </dgm:prSet>
      <dgm:spPr/>
    </dgm:pt>
    <dgm:pt modelId="{159E70E0-A3FB-4A20-AF60-D8D48BF2D306}" type="pres">
      <dgm:prSet presAssocID="{A29C5DAC-9297-4BB2-A8BF-24348E459C9E}" presName="hierChild3" presStyleCnt="0"/>
      <dgm:spPr/>
    </dgm:pt>
    <dgm:pt modelId="{591CA9B1-789A-4A99-9245-F99359D054DE}" type="pres">
      <dgm:prSet presAssocID="{F4ECC6E5-6D62-4CB2-A4A2-85CBA8C215CC}" presName="Name10" presStyleLbl="parChTrans1D2" presStyleIdx="3" presStyleCnt="5"/>
      <dgm:spPr/>
    </dgm:pt>
    <dgm:pt modelId="{801E29BE-63FF-4EC6-A0A0-4664331DB659}" type="pres">
      <dgm:prSet presAssocID="{D2247919-FBED-4CAF-B295-C3B4D9E88675}" presName="hierRoot2" presStyleCnt="0"/>
      <dgm:spPr/>
    </dgm:pt>
    <dgm:pt modelId="{283BB6FD-1385-43CC-94D1-EBD3DD7EFA7E}" type="pres">
      <dgm:prSet presAssocID="{D2247919-FBED-4CAF-B295-C3B4D9E88675}" presName="composite2" presStyleCnt="0"/>
      <dgm:spPr/>
    </dgm:pt>
    <dgm:pt modelId="{C0CB94F1-1975-4553-A564-939005A4B792}" type="pres">
      <dgm:prSet presAssocID="{D2247919-FBED-4CAF-B295-C3B4D9E88675}" presName="background2" presStyleLbl="node2" presStyleIdx="3" presStyleCnt="5"/>
      <dgm:spPr>
        <a:solidFill>
          <a:srgbClr val="92D050"/>
        </a:solidFill>
      </dgm:spPr>
    </dgm:pt>
    <dgm:pt modelId="{8599B25F-5441-4651-BE79-9549FED270A0}" type="pres">
      <dgm:prSet presAssocID="{D2247919-FBED-4CAF-B295-C3B4D9E88675}" presName="text2" presStyleLbl="fgAcc2" presStyleIdx="3" presStyleCnt="5">
        <dgm:presLayoutVars>
          <dgm:chPref val="3"/>
        </dgm:presLayoutVars>
      </dgm:prSet>
      <dgm:spPr/>
    </dgm:pt>
    <dgm:pt modelId="{6BBFCF21-7AB0-49B4-9313-F507AEC620CB}" type="pres">
      <dgm:prSet presAssocID="{D2247919-FBED-4CAF-B295-C3B4D9E88675}" presName="hierChild3" presStyleCnt="0"/>
      <dgm:spPr/>
    </dgm:pt>
    <dgm:pt modelId="{A7E05593-7B0A-4008-9588-102E26E7088B}" type="pres">
      <dgm:prSet presAssocID="{A8045467-FA16-444F-9800-89C188E17D24}" presName="Name10" presStyleLbl="parChTrans1D2" presStyleIdx="4" presStyleCnt="5"/>
      <dgm:spPr/>
    </dgm:pt>
    <dgm:pt modelId="{399B693F-0988-4271-86FA-737D557CCE4C}" type="pres">
      <dgm:prSet presAssocID="{58A50160-73BD-42F9-AAC6-2C626D57D47F}" presName="hierRoot2" presStyleCnt="0"/>
      <dgm:spPr/>
    </dgm:pt>
    <dgm:pt modelId="{01D8CB4E-C09B-476A-809D-9A2A8E39866A}" type="pres">
      <dgm:prSet presAssocID="{58A50160-73BD-42F9-AAC6-2C626D57D47F}" presName="composite2" presStyleCnt="0"/>
      <dgm:spPr/>
    </dgm:pt>
    <dgm:pt modelId="{49F09CB1-6D9A-41BD-868A-EAFB9718AFF5}" type="pres">
      <dgm:prSet presAssocID="{58A50160-73BD-42F9-AAC6-2C626D57D47F}" presName="background2" presStyleLbl="node2" presStyleIdx="4" presStyleCnt="5"/>
      <dgm:spPr>
        <a:solidFill>
          <a:srgbClr val="92D050"/>
        </a:solidFill>
      </dgm:spPr>
    </dgm:pt>
    <dgm:pt modelId="{FEA155D7-DC14-494A-9F63-14960ABFCE79}" type="pres">
      <dgm:prSet presAssocID="{58A50160-73BD-42F9-AAC6-2C626D57D47F}" presName="text2" presStyleLbl="fgAcc2" presStyleIdx="4" presStyleCnt="5">
        <dgm:presLayoutVars>
          <dgm:chPref val="3"/>
        </dgm:presLayoutVars>
      </dgm:prSet>
      <dgm:spPr/>
    </dgm:pt>
    <dgm:pt modelId="{AAA398E3-703D-4EA9-93D8-1CF35963C6EE}" type="pres">
      <dgm:prSet presAssocID="{58A50160-73BD-42F9-AAC6-2C626D57D47F}" presName="hierChild3" presStyleCnt="0"/>
      <dgm:spPr/>
    </dgm:pt>
  </dgm:ptLst>
  <dgm:cxnLst>
    <dgm:cxn modelId="{1AC4200E-9FB3-4363-B8C6-A9D25BA15911}" type="presOf" srcId="{58A50160-73BD-42F9-AAC6-2C626D57D47F}" destId="{FEA155D7-DC14-494A-9F63-14960ABFCE79}" srcOrd="0" destOrd="0" presId="urn:microsoft.com/office/officeart/2005/8/layout/hierarchy1"/>
    <dgm:cxn modelId="{03C1410F-6059-41FC-B856-CBE593389612}" type="presOf" srcId="{78CBB7A0-F2E5-4E58-AF1F-A89E8B5AB06E}" destId="{17ADD7C1-7F90-4F96-9C5F-828173B4054D}" srcOrd="0" destOrd="0" presId="urn:microsoft.com/office/officeart/2005/8/layout/hierarchy1"/>
    <dgm:cxn modelId="{DB856B17-CBD2-4141-854A-946C05831AAA}" type="presOf" srcId="{E293A028-4DD4-47C2-91F0-E0C708DEF474}" destId="{DFE472A0-74F4-48C3-B261-A2A7D4D7F115}" srcOrd="0" destOrd="0" presId="urn:microsoft.com/office/officeart/2005/8/layout/hierarchy1"/>
    <dgm:cxn modelId="{E676A53B-1B9F-4E65-ADAE-40FBFF9343EC}" srcId="{EA935943-DCCF-4136-9C6D-C7699BA21BE2}" destId="{A29C5DAC-9297-4BB2-A8BF-24348E459C9E}" srcOrd="2" destOrd="0" parTransId="{FF8D4558-57B4-4C35-9289-1DE3F6EB433E}" sibTransId="{4D6FA87A-4331-43CE-AB4D-51B23B9EFFE9}"/>
    <dgm:cxn modelId="{409DF64A-9980-47D0-A0C6-2D82EE7E8FDD}" type="presOf" srcId="{A29C5DAC-9297-4BB2-A8BF-24348E459C9E}" destId="{81220647-584D-4F95-B4C9-0396C51A48B7}" srcOrd="0" destOrd="0" presId="urn:microsoft.com/office/officeart/2005/8/layout/hierarchy1"/>
    <dgm:cxn modelId="{E26FFB6A-8336-49A1-97EB-A362DB2F961C}" srcId="{9C3FE42E-09A7-4185-BF02-C4C02CDBE308}" destId="{EA935943-DCCF-4136-9C6D-C7699BA21BE2}" srcOrd="0" destOrd="0" parTransId="{3E3691B3-2806-4B85-9CB8-D0BE85EA013E}" sibTransId="{3228918E-5C58-476A-8D11-62040CDBD79B}"/>
    <dgm:cxn modelId="{410F244C-7FA1-444F-A7FF-0DECC6A7F6F2}" type="presOf" srcId="{F4ECC6E5-6D62-4CB2-A4A2-85CBA8C215CC}" destId="{591CA9B1-789A-4A99-9245-F99359D054DE}" srcOrd="0" destOrd="0" presId="urn:microsoft.com/office/officeart/2005/8/layout/hierarchy1"/>
    <dgm:cxn modelId="{AB721E54-765B-41C5-BA99-23B527CC3746}" type="presOf" srcId="{EA935943-DCCF-4136-9C6D-C7699BA21BE2}" destId="{74C18553-7897-44E6-A6A9-F5F47E60AE10}" srcOrd="0" destOrd="0" presId="urn:microsoft.com/office/officeart/2005/8/layout/hierarchy1"/>
    <dgm:cxn modelId="{58AEF07C-BFBA-43D4-BCC4-0CDECBB45E33}" srcId="{EA935943-DCCF-4136-9C6D-C7699BA21BE2}" destId="{78CBB7A0-F2E5-4E58-AF1F-A89E8B5AB06E}" srcOrd="1" destOrd="0" parTransId="{E293A028-4DD4-47C2-91F0-E0C708DEF474}" sibTransId="{4AAA5CED-A7BD-40EC-B640-3112A49971E3}"/>
    <dgm:cxn modelId="{2770CF87-246B-4D1D-9C24-48333AA833D2}" type="presOf" srcId="{D2247919-FBED-4CAF-B295-C3B4D9E88675}" destId="{8599B25F-5441-4651-BE79-9549FED270A0}" srcOrd="0" destOrd="0" presId="urn:microsoft.com/office/officeart/2005/8/layout/hierarchy1"/>
    <dgm:cxn modelId="{D6E7C29A-C3E3-4E18-B88C-F5D0910DB3BF}" type="presOf" srcId="{FF8D4558-57B4-4C35-9289-1DE3F6EB433E}" destId="{873E09CA-CAC6-424B-82CD-548F66F7253B}" srcOrd="0" destOrd="0" presId="urn:microsoft.com/office/officeart/2005/8/layout/hierarchy1"/>
    <dgm:cxn modelId="{FAF0959D-6E51-4512-9911-9B3FAB960EBE}" type="presOf" srcId="{9C3FE42E-09A7-4185-BF02-C4C02CDBE308}" destId="{2AF31A93-F1B8-4D00-83AF-DC256286A358}" srcOrd="0" destOrd="0" presId="urn:microsoft.com/office/officeart/2005/8/layout/hierarchy1"/>
    <dgm:cxn modelId="{E7A4E3B1-1BD8-424C-AA05-A51AFD4E7B06}" type="presOf" srcId="{763CD101-EA8D-41CF-A92C-D69C6A8A7372}" destId="{A8D017D5-8FD4-49C3-A03D-EFD0A231F7D1}" srcOrd="0" destOrd="0" presId="urn:microsoft.com/office/officeart/2005/8/layout/hierarchy1"/>
    <dgm:cxn modelId="{D768AAB8-F880-42F2-AB33-759759D218B5}" srcId="{EA935943-DCCF-4136-9C6D-C7699BA21BE2}" destId="{CA313D67-6D31-4846-92BD-65B3DE050A13}" srcOrd="0" destOrd="0" parTransId="{763CD101-EA8D-41CF-A92C-D69C6A8A7372}" sibTransId="{8FB99C64-2430-463B-B90C-13AA06EE60DF}"/>
    <dgm:cxn modelId="{DA6D72CF-F2CF-4C39-98FD-12794B47514D}" type="presOf" srcId="{A8045467-FA16-444F-9800-89C188E17D24}" destId="{A7E05593-7B0A-4008-9588-102E26E7088B}" srcOrd="0" destOrd="0" presId="urn:microsoft.com/office/officeart/2005/8/layout/hierarchy1"/>
    <dgm:cxn modelId="{0DB61CE5-3301-483A-94FC-34750A3CC6A1}" srcId="{EA935943-DCCF-4136-9C6D-C7699BA21BE2}" destId="{D2247919-FBED-4CAF-B295-C3B4D9E88675}" srcOrd="3" destOrd="0" parTransId="{F4ECC6E5-6D62-4CB2-A4A2-85CBA8C215CC}" sibTransId="{1F1B78C6-7A8B-4673-9C12-C4A72E4D5308}"/>
    <dgm:cxn modelId="{EE7833E6-06CA-4D74-AD08-436F9C46A100}" srcId="{EA935943-DCCF-4136-9C6D-C7699BA21BE2}" destId="{58A50160-73BD-42F9-AAC6-2C626D57D47F}" srcOrd="4" destOrd="0" parTransId="{A8045467-FA16-444F-9800-89C188E17D24}" sibTransId="{25C645C4-F8DC-492F-80C9-87B7A65672B4}"/>
    <dgm:cxn modelId="{9E5D48E6-452C-4ADE-9965-FF85CC61E08B}" type="presOf" srcId="{CA313D67-6D31-4846-92BD-65B3DE050A13}" destId="{4844347E-764D-46C1-822B-A1BF1027962C}" srcOrd="0" destOrd="0" presId="urn:microsoft.com/office/officeart/2005/8/layout/hierarchy1"/>
    <dgm:cxn modelId="{C8EA92DC-F1D1-403E-B361-8F990C742432}" type="presParOf" srcId="{2AF31A93-F1B8-4D00-83AF-DC256286A358}" destId="{047A9F84-128C-4562-910B-281554AC249A}" srcOrd="0" destOrd="0" presId="urn:microsoft.com/office/officeart/2005/8/layout/hierarchy1"/>
    <dgm:cxn modelId="{D6343C5D-702F-485E-9857-9A35A1F8D2B0}" type="presParOf" srcId="{047A9F84-128C-4562-910B-281554AC249A}" destId="{36E984C0-E4D5-4791-9525-B4023451ACD4}" srcOrd="0" destOrd="0" presId="urn:microsoft.com/office/officeart/2005/8/layout/hierarchy1"/>
    <dgm:cxn modelId="{EE87CBE2-9194-44DB-8E36-304CD5D6136E}" type="presParOf" srcId="{36E984C0-E4D5-4791-9525-B4023451ACD4}" destId="{54970F76-5784-494A-A493-DAC73BC5C0C7}" srcOrd="0" destOrd="0" presId="urn:microsoft.com/office/officeart/2005/8/layout/hierarchy1"/>
    <dgm:cxn modelId="{249571C4-D48A-4021-B461-C7EF9E564244}" type="presParOf" srcId="{36E984C0-E4D5-4791-9525-B4023451ACD4}" destId="{74C18553-7897-44E6-A6A9-F5F47E60AE10}" srcOrd="1" destOrd="0" presId="urn:microsoft.com/office/officeart/2005/8/layout/hierarchy1"/>
    <dgm:cxn modelId="{D11437BD-64A3-46EB-BEAB-28C2E964894F}" type="presParOf" srcId="{047A9F84-128C-4562-910B-281554AC249A}" destId="{997EFC95-9F8C-4603-AE1A-F53FC71E56FD}" srcOrd="1" destOrd="0" presId="urn:microsoft.com/office/officeart/2005/8/layout/hierarchy1"/>
    <dgm:cxn modelId="{CE66AF83-E2E5-4687-9B3E-FEFF343D8F40}" type="presParOf" srcId="{997EFC95-9F8C-4603-AE1A-F53FC71E56FD}" destId="{A8D017D5-8FD4-49C3-A03D-EFD0A231F7D1}" srcOrd="0" destOrd="0" presId="urn:microsoft.com/office/officeart/2005/8/layout/hierarchy1"/>
    <dgm:cxn modelId="{59C6EECF-CA7F-4164-AF77-8656FE0D0D2D}" type="presParOf" srcId="{997EFC95-9F8C-4603-AE1A-F53FC71E56FD}" destId="{BA0E7346-4333-49F9-BAED-9B512110CF44}" srcOrd="1" destOrd="0" presId="urn:microsoft.com/office/officeart/2005/8/layout/hierarchy1"/>
    <dgm:cxn modelId="{8913086C-AD5A-4D42-831D-BAAA23046957}" type="presParOf" srcId="{BA0E7346-4333-49F9-BAED-9B512110CF44}" destId="{91F53AF0-8BD8-46B7-814C-82EC4129DFBD}" srcOrd="0" destOrd="0" presId="urn:microsoft.com/office/officeart/2005/8/layout/hierarchy1"/>
    <dgm:cxn modelId="{CC94DBEE-7837-4CEB-95D6-6FCA6308EFF1}" type="presParOf" srcId="{91F53AF0-8BD8-46B7-814C-82EC4129DFBD}" destId="{6CC29F77-98E2-4F87-81A2-455CF95757CC}" srcOrd="0" destOrd="0" presId="urn:microsoft.com/office/officeart/2005/8/layout/hierarchy1"/>
    <dgm:cxn modelId="{9C70A913-DE2C-443D-9D83-5A24C20862D7}" type="presParOf" srcId="{91F53AF0-8BD8-46B7-814C-82EC4129DFBD}" destId="{4844347E-764D-46C1-822B-A1BF1027962C}" srcOrd="1" destOrd="0" presId="urn:microsoft.com/office/officeart/2005/8/layout/hierarchy1"/>
    <dgm:cxn modelId="{403DC445-90CD-4D03-BF59-6E6E8986DE0D}" type="presParOf" srcId="{BA0E7346-4333-49F9-BAED-9B512110CF44}" destId="{78B1572E-F2D1-44DE-A5A4-C3F921563108}" srcOrd="1" destOrd="0" presId="urn:microsoft.com/office/officeart/2005/8/layout/hierarchy1"/>
    <dgm:cxn modelId="{4256CEE1-DDA3-435B-B640-E4E7F0270D59}" type="presParOf" srcId="{997EFC95-9F8C-4603-AE1A-F53FC71E56FD}" destId="{DFE472A0-74F4-48C3-B261-A2A7D4D7F115}" srcOrd="2" destOrd="0" presId="urn:microsoft.com/office/officeart/2005/8/layout/hierarchy1"/>
    <dgm:cxn modelId="{3978D79D-60DA-4CAC-B638-E05419F813F8}" type="presParOf" srcId="{997EFC95-9F8C-4603-AE1A-F53FC71E56FD}" destId="{0A2DEC22-3475-47A9-B60E-E1C09D1B8870}" srcOrd="3" destOrd="0" presId="urn:microsoft.com/office/officeart/2005/8/layout/hierarchy1"/>
    <dgm:cxn modelId="{7BB363B3-5E11-4405-9B19-8DBEC6319910}" type="presParOf" srcId="{0A2DEC22-3475-47A9-B60E-E1C09D1B8870}" destId="{499AA6F2-A440-43FB-A4EC-17D8E4C8BFD9}" srcOrd="0" destOrd="0" presId="urn:microsoft.com/office/officeart/2005/8/layout/hierarchy1"/>
    <dgm:cxn modelId="{28CADF63-AFF7-490B-801B-686A74EEA39E}" type="presParOf" srcId="{499AA6F2-A440-43FB-A4EC-17D8E4C8BFD9}" destId="{6419BD7F-9535-4425-A228-21A3AB94ABE5}" srcOrd="0" destOrd="0" presId="urn:microsoft.com/office/officeart/2005/8/layout/hierarchy1"/>
    <dgm:cxn modelId="{D298FE6E-E73A-4546-9D80-7CFF08D512DF}" type="presParOf" srcId="{499AA6F2-A440-43FB-A4EC-17D8E4C8BFD9}" destId="{17ADD7C1-7F90-4F96-9C5F-828173B4054D}" srcOrd="1" destOrd="0" presId="urn:microsoft.com/office/officeart/2005/8/layout/hierarchy1"/>
    <dgm:cxn modelId="{32B3C172-7C98-48D7-99B3-95DB03A549B9}" type="presParOf" srcId="{0A2DEC22-3475-47A9-B60E-E1C09D1B8870}" destId="{FFDFB96D-FC26-4953-8B1D-C7BA7339ACD0}" srcOrd="1" destOrd="0" presId="urn:microsoft.com/office/officeart/2005/8/layout/hierarchy1"/>
    <dgm:cxn modelId="{5C336A66-EEF4-41E5-952D-4A31F15EA909}" type="presParOf" srcId="{997EFC95-9F8C-4603-AE1A-F53FC71E56FD}" destId="{873E09CA-CAC6-424B-82CD-548F66F7253B}" srcOrd="4" destOrd="0" presId="urn:microsoft.com/office/officeart/2005/8/layout/hierarchy1"/>
    <dgm:cxn modelId="{9E72C8E7-1D0A-4539-8EE6-0CC98AF20D00}" type="presParOf" srcId="{997EFC95-9F8C-4603-AE1A-F53FC71E56FD}" destId="{CA071163-8520-4712-875B-B85DB131606E}" srcOrd="5" destOrd="0" presId="urn:microsoft.com/office/officeart/2005/8/layout/hierarchy1"/>
    <dgm:cxn modelId="{C2BA0D61-1674-49E3-ADE6-7CB2E5E7B672}" type="presParOf" srcId="{CA071163-8520-4712-875B-B85DB131606E}" destId="{E2816991-8D05-4936-86C7-246206C10150}" srcOrd="0" destOrd="0" presId="urn:microsoft.com/office/officeart/2005/8/layout/hierarchy1"/>
    <dgm:cxn modelId="{625E866C-00AC-4B40-A453-3F9443A8DF28}" type="presParOf" srcId="{E2816991-8D05-4936-86C7-246206C10150}" destId="{8A521C49-74A5-4ABD-9621-FD5B448610CB}" srcOrd="0" destOrd="0" presId="urn:microsoft.com/office/officeart/2005/8/layout/hierarchy1"/>
    <dgm:cxn modelId="{24378055-A5FB-4BA7-8AAE-7C6F878FD636}" type="presParOf" srcId="{E2816991-8D05-4936-86C7-246206C10150}" destId="{81220647-584D-4F95-B4C9-0396C51A48B7}" srcOrd="1" destOrd="0" presId="urn:microsoft.com/office/officeart/2005/8/layout/hierarchy1"/>
    <dgm:cxn modelId="{4B293BFC-0412-4FDF-AE59-493C69DB9BAF}" type="presParOf" srcId="{CA071163-8520-4712-875B-B85DB131606E}" destId="{159E70E0-A3FB-4A20-AF60-D8D48BF2D306}" srcOrd="1" destOrd="0" presId="urn:microsoft.com/office/officeart/2005/8/layout/hierarchy1"/>
    <dgm:cxn modelId="{AA565E57-F98B-4EFE-BA82-7BCE4784F492}" type="presParOf" srcId="{997EFC95-9F8C-4603-AE1A-F53FC71E56FD}" destId="{591CA9B1-789A-4A99-9245-F99359D054DE}" srcOrd="6" destOrd="0" presId="urn:microsoft.com/office/officeart/2005/8/layout/hierarchy1"/>
    <dgm:cxn modelId="{95F7D774-D26F-4280-98A1-E70F8B50C61E}" type="presParOf" srcId="{997EFC95-9F8C-4603-AE1A-F53FC71E56FD}" destId="{801E29BE-63FF-4EC6-A0A0-4664331DB659}" srcOrd="7" destOrd="0" presId="urn:microsoft.com/office/officeart/2005/8/layout/hierarchy1"/>
    <dgm:cxn modelId="{4EBECFB7-C4B3-404B-A864-DA458E58384B}" type="presParOf" srcId="{801E29BE-63FF-4EC6-A0A0-4664331DB659}" destId="{283BB6FD-1385-43CC-94D1-EBD3DD7EFA7E}" srcOrd="0" destOrd="0" presId="urn:microsoft.com/office/officeart/2005/8/layout/hierarchy1"/>
    <dgm:cxn modelId="{D4DB360A-D946-4C6D-AB63-D8CA8E127727}" type="presParOf" srcId="{283BB6FD-1385-43CC-94D1-EBD3DD7EFA7E}" destId="{C0CB94F1-1975-4553-A564-939005A4B792}" srcOrd="0" destOrd="0" presId="urn:microsoft.com/office/officeart/2005/8/layout/hierarchy1"/>
    <dgm:cxn modelId="{D9B5350F-32A2-4AA6-85FA-C49732B5FD34}" type="presParOf" srcId="{283BB6FD-1385-43CC-94D1-EBD3DD7EFA7E}" destId="{8599B25F-5441-4651-BE79-9549FED270A0}" srcOrd="1" destOrd="0" presId="urn:microsoft.com/office/officeart/2005/8/layout/hierarchy1"/>
    <dgm:cxn modelId="{1E405F70-84F5-408F-A979-523836057960}" type="presParOf" srcId="{801E29BE-63FF-4EC6-A0A0-4664331DB659}" destId="{6BBFCF21-7AB0-49B4-9313-F507AEC620CB}" srcOrd="1" destOrd="0" presId="urn:microsoft.com/office/officeart/2005/8/layout/hierarchy1"/>
    <dgm:cxn modelId="{249991EC-2BA0-4967-8236-5DF6993C79EA}" type="presParOf" srcId="{997EFC95-9F8C-4603-AE1A-F53FC71E56FD}" destId="{A7E05593-7B0A-4008-9588-102E26E7088B}" srcOrd="8" destOrd="0" presId="urn:microsoft.com/office/officeart/2005/8/layout/hierarchy1"/>
    <dgm:cxn modelId="{5C2B5500-E2D0-4BF2-91D5-3E50C153897A}" type="presParOf" srcId="{997EFC95-9F8C-4603-AE1A-F53FC71E56FD}" destId="{399B693F-0988-4271-86FA-737D557CCE4C}" srcOrd="9" destOrd="0" presId="urn:microsoft.com/office/officeart/2005/8/layout/hierarchy1"/>
    <dgm:cxn modelId="{1D0C46E5-3267-4D6A-B5AA-3CDFF14E5816}" type="presParOf" srcId="{399B693F-0988-4271-86FA-737D557CCE4C}" destId="{01D8CB4E-C09B-476A-809D-9A2A8E39866A}" srcOrd="0" destOrd="0" presId="urn:microsoft.com/office/officeart/2005/8/layout/hierarchy1"/>
    <dgm:cxn modelId="{84B5B7F7-7ED8-4B1F-896F-BFB9ABD33F51}" type="presParOf" srcId="{01D8CB4E-C09B-476A-809D-9A2A8E39866A}" destId="{49F09CB1-6D9A-41BD-868A-EAFB9718AFF5}" srcOrd="0" destOrd="0" presId="urn:microsoft.com/office/officeart/2005/8/layout/hierarchy1"/>
    <dgm:cxn modelId="{26E38370-D2B5-41C8-95F1-CAA4DC99A258}" type="presParOf" srcId="{01D8CB4E-C09B-476A-809D-9A2A8E39866A}" destId="{FEA155D7-DC14-494A-9F63-14960ABFCE79}" srcOrd="1" destOrd="0" presId="urn:microsoft.com/office/officeart/2005/8/layout/hierarchy1"/>
    <dgm:cxn modelId="{5CCD6778-921D-466C-B38A-2695D406E9FB}" type="presParOf" srcId="{399B693F-0988-4271-86FA-737D557CCE4C}" destId="{AAA398E3-703D-4EA9-93D8-1CF35963C6EE}"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E05593-7B0A-4008-9588-102E26E7088B}">
      <dsp:nvSpPr>
        <dsp:cNvPr id="0" name=""/>
        <dsp:cNvSpPr/>
      </dsp:nvSpPr>
      <dsp:spPr>
        <a:xfrm>
          <a:off x="4889622" y="2149998"/>
          <a:ext cx="4056481" cy="482629"/>
        </a:xfrm>
        <a:custGeom>
          <a:avLst/>
          <a:gdLst/>
          <a:ahLst/>
          <a:cxnLst/>
          <a:rect l="0" t="0" r="0" b="0"/>
          <a:pathLst>
            <a:path>
              <a:moveTo>
                <a:pt x="0" y="0"/>
              </a:moveTo>
              <a:lnTo>
                <a:pt x="0" y="328897"/>
              </a:lnTo>
              <a:lnTo>
                <a:pt x="4056481" y="328897"/>
              </a:lnTo>
              <a:lnTo>
                <a:pt x="4056481" y="48262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1CA9B1-789A-4A99-9245-F99359D054DE}">
      <dsp:nvSpPr>
        <dsp:cNvPr id="0" name=""/>
        <dsp:cNvSpPr/>
      </dsp:nvSpPr>
      <dsp:spPr>
        <a:xfrm>
          <a:off x="4889622" y="2149998"/>
          <a:ext cx="2028240" cy="482629"/>
        </a:xfrm>
        <a:custGeom>
          <a:avLst/>
          <a:gdLst/>
          <a:ahLst/>
          <a:cxnLst/>
          <a:rect l="0" t="0" r="0" b="0"/>
          <a:pathLst>
            <a:path>
              <a:moveTo>
                <a:pt x="0" y="0"/>
              </a:moveTo>
              <a:lnTo>
                <a:pt x="0" y="328897"/>
              </a:lnTo>
              <a:lnTo>
                <a:pt x="2028240" y="328897"/>
              </a:lnTo>
              <a:lnTo>
                <a:pt x="2028240" y="48262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73E09CA-CAC6-424B-82CD-548F66F7253B}">
      <dsp:nvSpPr>
        <dsp:cNvPr id="0" name=""/>
        <dsp:cNvSpPr/>
      </dsp:nvSpPr>
      <dsp:spPr>
        <a:xfrm>
          <a:off x="4843902" y="2149998"/>
          <a:ext cx="91440" cy="482629"/>
        </a:xfrm>
        <a:custGeom>
          <a:avLst/>
          <a:gdLst/>
          <a:ahLst/>
          <a:cxnLst/>
          <a:rect l="0" t="0" r="0" b="0"/>
          <a:pathLst>
            <a:path>
              <a:moveTo>
                <a:pt x="45720" y="0"/>
              </a:moveTo>
              <a:lnTo>
                <a:pt x="45720" y="48262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E472A0-74F4-48C3-B261-A2A7D4D7F115}">
      <dsp:nvSpPr>
        <dsp:cNvPr id="0" name=""/>
        <dsp:cNvSpPr/>
      </dsp:nvSpPr>
      <dsp:spPr>
        <a:xfrm>
          <a:off x="2861381" y="2149998"/>
          <a:ext cx="2028240" cy="482629"/>
        </a:xfrm>
        <a:custGeom>
          <a:avLst/>
          <a:gdLst/>
          <a:ahLst/>
          <a:cxnLst/>
          <a:rect l="0" t="0" r="0" b="0"/>
          <a:pathLst>
            <a:path>
              <a:moveTo>
                <a:pt x="2028240" y="0"/>
              </a:moveTo>
              <a:lnTo>
                <a:pt x="2028240" y="328897"/>
              </a:lnTo>
              <a:lnTo>
                <a:pt x="0" y="328897"/>
              </a:lnTo>
              <a:lnTo>
                <a:pt x="0" y="48262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8D017D5-8FD4-49C3-A03D-EFD0A231F7D1}">
      <dsp:nvSpPr>
        <dsp:cNvPr id="0" name=""/>
        <dsp:cNvSpPr/>
      </dsp:nvSpPr>
      <dsp:spPr>
        <a:xfrm>
          <a:off x="833140" y="2149998"/>
          <a:ext cx="4056481" cy="482629"/>
        </a:xfrm>
        <a:custGeom>
          <a:avLst/>
          <a:gdLst/>
          <a:ahLst/>
          <a:cxnLst/>
          <a:rect l="0" t="0" r="0" b="0"/>
          <a:pathLst>
            <a:path>
              <a:moveTo>
                <a:pt x="4056481" y="0"/>
              </a:moveTo>
              <a:lnTo>
                <a:pt x="4056481" y="328897"/>
              </a:lnTo>
              <a:lnTo>
                <a:pt x="0" y="328897"/>
              </a:lnTo>
              <a:lnTo>
                <a:pt x="0" y="48262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4970F76-5784-494A-A493-DAC73BC5C0C7}">
      <dsp:nvSpPr>
        <dsp:cNvPr id="0" name=""/>
        <dsp:cNvSpPr/>
      </dsp:nvSpPr>
      <dsp:spPr>
        <a:xfrm>
          <a:off x="4059887" y="1096235"/>
          <a:ext cx="1659469" cy="1053763"/>
        </a:xfrm>
        <a:prstGeom prst="roundRect">
          <a:avLst>
            <a:gd name="adj" fmla="val 10000"/>
          </a:avLst>
        </a:prstGeom>
        <a:solidFill>
          <a:srgbClr val="113D1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C18553-7897-44E6-A6A9-F5F47E60AE10}">
      <dsp:nvSpPr>
        <dsp:cNvPr id="0" name=""/>
        <dsp:cNvSpPr/>
      </dsp:nvSpPr>
      <dsp:spPr>
        <a:xfrm>
          <a:off x="4244272" y="1271401"/>
          <a:ext cx="1659469" cy="10537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dirty="0">
              <a:latin typeface="Trebuchet MS" panose="020B0603020202020204"/>
            </a:rPr>
            <a:t>Classification of Codec</a:t>
          </a:r>
          <a:endParaRPr lang="en-US" sz="1900" kern="1200" dirty="0"/>
        </a:p>
      </dsp:txBody>
      <dsp:txXfrm>
        <a:off x="4275136" y="1302265"/>
        <a:ext cx="1597741" cy="992035"/>
      </dsp:txXfrm>
    </dsp:sp>
    <dsp:sp modelId="{6CC29F77-98E2-4F87-81A2-455CF95757CC}">
      <dsp:nvSpPr>
        <dsp:cNvPr id="0" name=""/>
        <dsp:cNvSpPr/>
      </dsp:nvSpPr>
      <dsp:spPr>
        <a:xfrm>
          <a:off x="3405" y="2632627"/>
          <a:ext cx="1659469" cy="1053763"/>
        </a:xfrm>
        <a:prstGeom prst="roundRect">
          <a:avLst>
            <a:gd name="adj" fmla="val 10000"/>
          </a:avLst>
        </a:prstGeom>
        <a:solidFill>
          <a:srgbClr val="92D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44347E-764D-46C1-822B-A1BF1027962C}">
      <dsp:nvSpPr>
        <dsp:cNvPr id="0" name=""/>
        <dsp:cNvSpPr/>
      </dsp:nvSpPr>
      <dsp:spPr>
        <a:xfrm>
          <a:off x="187791" y="2807794"/>
          <a:ext cx="1659469" cy="10537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dirty="0">
              <a:latin typeface="Trebuchet MS" panose="020B0603020202020204"/>
            </a:rPr>
            <a:t>Text Codec</a:t>
          </a:r>
          <a:endParaRPr lang="en-US" sz="1900" kern="1200" dirty="0"/>
        </a:p>
      </dsp:txBody>
      <dsp:txXfrm>
        <a:off x="218655" y="2838658"/>
        <a:ext cx="1597741" cy="992035"/>
      </dsp:txXfrm>
    </dsp:sp>
    <dsp:sp modelId="{6419BD7F-9535-4425-A228-21A3AB94ABE5}">
      <dsp:nvSpPr>
        <dsp:cNvPr id="0" name=""/>
        <dsp:cNvSpPr/>
      </dsp:nvSpPr>
      <dsp:spPr>
        <a:xfrm>
          <a:off x="2031646" y="2632627"/>
          <a:ext cx="1659469" cy="1053763"/>
        </a:xfrm>
        <a:prstGeom prst="roundRect">
          <a:avLst>
            <a:gd name="adj" fmla="val 10000"/>
          </a:avLst>
        </a:prstGeom>
        <a:solidFill>
          <a:srgbClr val="92D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ADD7C1-7F90-4F96-9C5F-828173B4054D}">
      <dsp:nvSpPr>
        <dsp:cNvPr id="0" name=""/>
        <dsp:cNvSpPr/>
      </dsp:nvSpPr>
      <dsp:spPr>
        <a:xfrm>
          <a:off x="2216031" y="2807794"/>
          <a:ext cx="1659469" cy="10537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dirty="0"/>
            <a:t>Image Codec</a:t>
          </a:r>
          <a:endParaRPr lang="en-US" sz="1900" kern="1200" dirty="0">
            <a:latin typeface="Trebuchet MS" panose="020B0603020202020204"/>
          </a:endParaRPr>
        </a:p>
      </dsp:txBody>
      <dsp:txXfrm>
        <a:off x="2246895" y="2838658"/>
        <a:ext cx="1597741" cy="992035"/>
      </dsp:txXfrm>
    </dsp:sp>
    <dsp:sp modelId="{8A521C49-74A5-4ABD-9621-FD5B448610CB}">
      <dsp:nvSpPr>
        <dsp:cNvPr id="0" name=""/>
        <dsp:cNvSpPr/>
      </dsp:nvSpPr>
      <dsp:spPr>
        <a:xfrm>
          <a:off x="4059887" y="2632627"/>
          <a:ext cx="1659469" cy="1053763"/>
        </a:xfrm>
        <a:prstGeom prst="roundRect">
          <a:avLst>
            <a:gd name="adj" fmla="val 10000"/>
          </a:avLst>
        </a:prstGeom>
        <a:solidFill>
          <a:srgbClr val="92D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1220647-584D-4F95-B4C9-0396C51A48B7}">
      <dsp:nvSpPr>
        <dsp:cNvPr id="0" name=""/>
        <dsp:cNvSpPr/>
      </dsp:nvSpPr>
      <dsp:spPr>
        <a:xfrm>
          <a:off x="4244272" y="2807794"/>
          <a:ext cx="1659469" cy="10537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dirty="0">
              <a:latin typeface="Trebuchet MS" panose="020B0603020202020204"/>
            </a:rPr>
            <a:t>Speech Codec</a:t>
          </a:r>
          <a:endParaRPr lang="en-US" sz="1900" kern="1200" dirty="0"/>
        </a:p>
      </dsp:txBody>
      <dsp:txXfrm>
        <a:off x="4275136" y="2838658"/>
        <a:ext cx="1597741" cy="992035"/>
      </dsp:txXfrm>
    </dsp:sp>
    <dsp:sp modelId="{C0CB94F1-1975-4553-A564-939005A4B792}">
      <dsp:nvSpPr>
        <dsp:cNvPr id="0" name=""/>
        <dsp:cNvSpPr/>
      </dsp:nvSpPr>
      <dsp:spPr>
        <a:xfrm>
          <a:off x="6088128" y="2632627"/>
          <a:ext cx="1659469" cy="1053763"/>
        </a:xfrm>
        <a:prstGeom prst="roundRect">
          <a:avLst>
            <a:gd name="adj" fmla="val 10000"/>
          </a:avLst>
        </a:prstGeom>
        <a:solidFill>
          <a:srgbClr val="92D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99B25F-5441-4651-BE79-9549FED270A0}">
      <dsp:nvSpPr>
        <dsp:cNvPr id="0" name=""/>
        <dsp:cNvSpPr/>
      </dsp:nvSpPr>
      <dsp:spPr>
        <a:xfrm>
          <a:off x="6272513" y="2807794"/>
          <a:ext cx="1659469" cy="10537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dirty="0">
              <a:latin typeface="Trebuchet MS" panose="020B0603020202020204"/>
            </a:rPr>
            <a:t>Audio Codec</a:t>
          </a:r>
        </a:p>
      </dsp:txBody>
      <dsp:txXfrm>
        <a:off x="6303377" y="2838658"/>
        <a:ext cx="1597741" cy="992035"/>
      </dsp:txXfrm>
    </dsp:sp>
    <dsp:sp modelId="{49F09CB1-6D9A-41BD-868A-EAFB9718AFF5}">
      <dsp:nvSpPr>
        <dsp:cNvPr id="0" name=""/>
        <dsp:cNvSpPr/>
      </dsp:nvSpPr>
      <dsp:spPr>
        <a:xfrm>
          <a:off x="8116369" y="2632627"/>
          <a:ext cx="1659469" cy="1053763"/>
        </a:xfrm>
        <a:prstGeom prst="roundRect">
          <a:avLst>
            <a:gd name="adj" fmla="val 10000"/>
          </a:avLst>
        </a:prstGeom>
        <a:solidFill>
          <a:srgbClr val="92D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A155D7-DC14-494A-9F63-14960ABFCE79}">
      <dsp:nvSpPr>
        <dsp:cNvPr id="0" name=""/>
        <dsp:cNvSpPr/>
      </dsp:nvSpPr>
      <dsp:spPr>
        <a:xfrm>
          <a:off x="8300754" y="2807794"/>
          <a:ext cx="1659469" cy="10537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dirty="0">
              <a:latin typeface="Trebuchet MS" panose="020B0603020202020204"/>
            </a:rPr>
            <a:t>Video Codec</a:t>
          </a:r>
        </a:p>
      </dsp:txBody>
      <dsp:txXfrm>
        <a:off x="8331618" y="2838658"/>
        <a:ext cx="1597741" cy="99203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9363662-5D6A-4EE5-BAF5-500CEE02FA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1CD8327-A68B-41DC-82FC-189396871DE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B3DED0-E8D4-40D0-8324-1B9C92196164}" type="datetimeFigureOut">
              <a:rPr lang="en-US" smtClean="0"/>
              <a:t>11/24/2023</a:t>
            </a:fld>
            <a:endParaRPr lang="en-US" dirty="0"/>
          </a:p>
        </p:txBody>
      </p:sp>
      <p:sp>
        <p:nvSpPr>
          <p:cNvPr id="4" name="Footer Placeholder 3">
            <a:extLst>
              <a:ext uri="{FF2B5EF4-FFF2-40B4-BE49-F238E27FC236}">
                <a16:creationId xmlns:a16="http://schemas.microsoft.com/office/drawing/2014/main" id="{7046BF3A-E5FD-44D6-B67B-887C12823FE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7354459-E1D9-40D9-9DE6-434BB1E04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264808B-F971-4B8A-9782-5DBD6FA32EE0}" type="slidenum">
              <a:rPr lang="en-US" smtClean="0"/>
              <a:t>‹#›</a:t>
            </a:fld>
            <a:endParaRPr lang="en-US" dirty="0"/>
          </a:p>
        </p:txBody>
      </p:sp>
    </p:spTree>
    <p:extLst>
      <p:ext uri="{BB962C8B-B14F-4D97-AF65-F5344CB8AC3E}">
        <p14:creationId xmlns:p14="http://schemas.microsoft.com/office/powerpoint/2010/main" val="4126050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35850E-2EB2-4AA1-925B-255A485DBAE6}" type="datetimeFigureOut">
              <a:rPr lang="en-US" smtClean="0"/>
              <a:t>11/24/2023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C2213-60DA-440E-BE93-207CEA5674C0}" type="slidenum">
              <a:rPr lang="en-US" smtClean="0"/>
              <a:t>‹#›</a:t>
            </a:fld>
            <a:endParaRPr lang="en-US" dirty="0"/>
          </a:p>
        </p:txBody>
      </p:sp>
    </p:spTree>
    <p:extLst>
      <p:ext uri="{BB962C8B-B14F-4D97-AF65-F5344CB8AC3E}">
        <p14:creationId xmlns:p14="http://schemas.microsoft.com/office/powerpoint/2010/main" val="3685808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8" Type="http://schemas.openxmlformats.org/officeDocument/2006/relationships/hyperlink" Target="https://www.linkedin.com/company/softnautics" TargetMode="External"/><Relationship Id="rId13" Type="http://schemas.openxmlformats.org/officeDocument/2006/relationships/image" Target="../media/image9.png"/><Relationship Id="rId3" Type="http://schemas.microsoft.com/office/2007/relationships/hdphoto" Target="../media/hdphoto1.wdp"/><Relationship Id="rId7" Type="http://schemas.openxmlformats.org/officeDocument/2006/relationships/image" Target="../media/image6.png"/><Relationship Id="rId12" Type="http://schemas.openxmlformats.org/officeDocument/2006/relationships/hyperlink" Target="http://www.softnautics.com/" TargetMode="External"/><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hyperlink" Target="https://www.facebook.com/softnautics/" TargetMode="External"/><Relationship Id="rId11" Type="http://schemas.openxmlformats.org/officeDocument/2006/relationships/image" Target="../media/image8.png"/><Relationship Id="rId5" Type="http://schemas.openxmlformats.org/officeDocument/2006/relationships/image" Target="../media/image5.png"/><Relationship Id="rId10" Type="http://schemas.openxmlformats.org/officeDocument/2006/relationships/hyperlink" Target="mailto:business@softnautics.com" TargetMode="External"/><Relationship Id="rId4" Type="http://schemas.openxmlformats.org/officeDocument/2006/relationships/hyperlink" Target="https://twitter.com/softnautics" TargetMode="External"/><Relationship Id="rId9" Type="http://schemas.openxmlformats.org/officeDocument/2006/relationships/image" Target="../media/image7.png"/><Relationship Id="rId1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85D15DD9-43F4-4FBB-B78F-CC3CC88A99A1}"/>
              </a:ext>
            </a:extLst>
          </p:cNvPr>
          <p:cNvPicPr>
            <a:picLocks noChangeAspect="1"/>
          </p:cNvPicPr>
          <p:nvPr userDrawn="1"/>
        </p:nvPicPr>
        <p:blipFill rotWithShape="1">
          <a:blip r:embed="rId2"/>
          <a:srcRect l="3230" t="9685" r="718" b="9995"/>
          <a:stretch/>
        </p:blipFill>
        <p:spPr>
          <a:xfrm>
            <a:off x="0" y="0"/>
            <a:ext cx="12192000" cy="6858000"/>
          </a:xfrm>
          <a:prstGeom prst="rect">
            <a:avLst/>
          </a:prstGeom>
        </p:spPr>
      </p:pic>
      <p:sp>
        <p:nvSpPr>
          <p:cNvPr id="47" name="Freeform 69">
            <a:extLst>
              <a:ext uri="{FF2B5EF4-FFF2-40B4-BE49-F238E27FC236}">
                <a16:creationId xmlns:a16="http://schemas.microsoft.com/office/drawing/2014/main" id="{051F1536-9020-45A2-A833-68D485BE1A99}"/>
              </a:ext>
            </a:extLst>
          </p:cNvPr>
          <p:cNvSpPr>
            <a:spLocks/>
          </p:cNvSpPr>
          <p:nvPr userDrawn="1"/>
        </p:nvSpPr>
        <p:spPr bwMode="auto">
          <a:xfrm>
            <a:off x="0" y="2683052"/>
            <a:ext cx="9082088" cy="1167731"/>
          </a:xfrm>
          <a:custGeom>
            <a:avLst/>
            <a:gdLst>
              <a:gd name="connsiteX0" fmla="*/ 0 w 2462213"/>
              <a:gd name="connsiteY0" fmla="*/ 0 h 454025"/>
              <a:gd name="connsiteX1" fmla="*/ 2167687 w 2462213"/>
              <a:gd name="connsiteY1" fmla="*/ 0 h 454025"/>
              <a:gd name="connsiteX2" fmla="*/ 2462213 w 2462213"/>
              <a:gd name="connsiteY2" fmla="*/ 454025 h 454025"/>
              <a:gd name="connsiteX3" fmla="*/ 0 w 2462213"/>
              <a:gd name="connsiteY3" fmla="*/ 454025 h 454025"/>
            </a:gdLst>
            <a:ahLst/>
            <a:cxnLst>
              <a:cxn ang="0">
                <a:pos x="connsiteX0" y="connsiteY0"/>
              </a:cxn>
              <a:cxn ang="0">
                <a:pos x="connsiteX1" y="connsiteY1"/>
              </a:cxn>
              <a:cxn ang="0">
                <a:pos x="connsiteX2" y="connsiteY2"/>
              </a:cxn>
              <a:cxn ang="0">
                <a:pos x="connsiteX3" y="connsiteY3"/>
              </a:cxn>
            </a:cxnLst>
            <a:rect l="l" t="t" r="r" b="b"/>
            <a:pathLst>
              <a:path w="2462213" h="454025">
                <a:moveTo>
                  <a:pt x="0" y="0"/>
                </a:moveTo>
                <a:lnTo>
                  <a:pt x="2167687" y="0"/>
                </a:lnTo>
                <a:lnTo>
                  <a:pt x="2462213" y="454025"/>
                </a:lnTo>
                <a:lnTo>
                  <a:pt x="0" y="454025"/>
                </a:lnTo>
                <a:close/>
              </a:path>
            </a:pathLst>
          </a:custGeom>
          <a:solidFill>
            <a:schemeClr val="bg1"/>
          </a:solidFill>
          <a:ln>
            <a:noFill/>
          </a:ln>
        </p:spPr>
        <p:txBody>
          <a:bodyPr vert="horz" wrap="square" lIns="68580" tIns="34290" rIns="68580" bIns="34290" numCol="1" anchor="t" anchorCtr="0" compatLnSpc="1">
            <a:prstTxWarp prst="textNoShape">
              <a:avLst/>
            </a:prstTxWarp>
            <a:noAutofit/>
          </a:bodyPr>
          <a:lstStyle/>
          <a:p>
            <a:endParaRPr lang="en-US" sz="1400"/>
          </a:p>
        </p:txBody>
      </p:sp>
      <p:sp>
        <p:nvSpPr>
          <p:cNvPr id="48" name="Freeform 2543">
            <a:extLst>
              <a:ext uri="{FF2B5EF4-FFF2-40B4-BE49-F238E27FC236}">
                <a16:creationId xmlns:a16="http://schemas.microsoft.com/office/drawing/2014/main" id="{68D35A39-2AC1-44E9-A98F-78A92CC9E0E9}"/>
              </a:ext>
            </a:extLst>
          </p:cNvPr>
          <p:cNvSpPr>
            <a:spLocks/>
          </p:cNvSpPr>
          <p:nvPr userDrawn="1"/>
        </p:nvSpPr>
        <p:spPr bwMode="auto">
          <a:xfrm>
            <a:off x="8074797" y="3850783"/>
            <a:ext cx="1007290" cy="321447"/>
          </a:xfrm>
          <a:custGeom>
            <a:avLst/>
            <a:gdLst>
              <a:gd name="T0" fmla="*/ 460 w 460"/>
              <a:gd name="T1" fmla="*/ 0 h 227"/>
              <a:gd name="T2" fmla="*/ 156 w 460"/>
              <a:gd name="T3" fmla="*/ 227 h 227"/>
              <a:gd name="T4" fmla="*/ 0 w 460"/>
              <a:gd name="T5" fmla="*/ 0 h 227"/>
              <a:gd name="T6" fmla="*/ 460 w 460"/>
              <a:gd name="T7" fmla="*/ 0 h 227"/>
              <a:gd name="connsiteX0" fmla="*/ 10000 w 10000"/>
              <a:gd name="connsiteY0" fmla="*/ 0 h 9781"/>
              <a:gd name="connsiteX1" fmla="*/ 3762 w 10000"/>
              <a:gd name="connsiteY1" fmla="*/ 9781 h 9781"/>
              <a:gd name="connsiteX2" fmla="*/ 0 w 10000"/>
              <a:gd name="connsiteY2" fmla="*/ 0 h 9781"/>
              <a:gd name="connsiteX3" fmla="*/ 10000 w 10000"/>
              <a:gd name="connsiteY3" fmla="*/ 0 h 9781"/>
              <a:gd name="connsiteX0" fmla="*/ 10000 w 10000"/>
              <a:gd name="connsiteY0" fmla="*/ 0 h 10000"/>
              <a:gd name="connsiteX1" fmla="*/ 3716 w 10000"/>
              <a:gd name="connsiteY1" fmla="*/ 10000 h 10000"/>
              <a:gd name="connsiteX2" fmla="*/ 0 w 10000"/>
              <a:gd name="connsiteY2" fmla="*/ 0 h 10000"/>
              <a:gd name="connsiteX3" fmla="*/ 10000 w 10000"/>
              <a:gd name="connsiteY3" fmla="*/ 0 h 10000"/>
              <a:gd name="connsiteX0" fmla="*/ 9164 w 9164"/>
              <a:gd name="connsiteY0" fmla="*/ 0 h 10000"/>
              <a:gd name="connsiteX1" fmla="*/ 2880 w 9164"/>
              <a:gd name="connsiteY1" fmla="*/ 10000 h 10000"/>
              <a:gd name="connsiteX2" fmla="*/ 0 w 9164"/>
              <a:gd name="connsiteY2" fmla="*/ 0 h 10000"/>
              <a:gd name="connsiteX3" fmla="*/ 9164 w 9164"/>
              <a:gd name="connsiteY3" fmla="*/ 0 h 10000"/>
              <a:gd name="connsiteX0" fmla="*/ 9889 w 9889"/>
              <a:gd name="connsiteY0" fmla="*/ 0 h 10000"/>
              <a:gd name="connsiteX1" fmla="*/ 3032 w 9889"/>
              <a:gd name="connsiteY1" fmla="*/ 10000 h 10000"/>
              <a:gd name="connsiteX2" fmla="*/ 0 w 9889"/>
              <a:gd name="connsiteY2" fmla="*/ 0 h 10000"/>
              <a:gd name="connsiteX3" fmla="*/ 9889 w 9889"/>
              <a:gd name="connsiteY3" fmla="*/ 0 h 10000"/>
              <a:gd name="connsiteX0" fmla="*/ 9916 w 9916"/>
              <a:gd name="connsiteY0" fmla="*/ 0 h 10000"/>
              <a:gd name="connsiteX1" fmla="*/ 2982 w 9916"/>
              <a:gd name="connsiteY1" fmla="*/ 10000 h 10000"/>
              <a:gd name="connsiteX2" fmla="*/ 0 w 9916"/>
              <a:gd name="connsiteY2" fmla="*/ 0 h 10000"/>
              <a:gd name="connsiteX3" fmla="*/ 9916 w 9916"/>
              <a:gd name="connsiteY3" fmla="*/ 0 h 10000"/>
              <a:gd name="connsiteX0" fmla="*/ 9859 w 9859"/>
              <a:gd name="connsiteY0" fmla="*/ 0 h 10000"/>
              <a:gd name="connsiteX1" fmla="*/ 2866 w 9859"/>
              <a:gd name="connsiteY1" fmla="*/ 10000 h 10000"/>
              <a:gd name="connsiteX2" fmla="*/ 0 w 9859"/>
              <a:gd name="connsiteY2" fmla="*/ 0 h 10000"/>
              <a:gd name="connsiteX3" fmla="*/ 9859 w 9859"/>
              <a:gd name="connsiteY3" fmla="*/ 0 h 10000"/>
              <a:gd name="connsiteX0" fmla="*/ 10057 w 10057"/>
              <a:gd name="connsiteY0" fmla="*/ 0 h 10000"/>
              <a:gd name="connsiteX1" fmla="*/ 2964 w 10057"/>
              <a:gd name="connsiteY1" fmla="*/ 10000 h 10000"/>
              <a:gd name="connsiteX2" fmla="*/ 0 w 10057"/>
              <a:gd name="connsiteY2" fmla="*/ 0 h 10000"/>
              <a:gd name="connsiteX3" fmla="*/ 10057 w 10057"/>
              <a:gd name="connsiteY3" fmla="*/ 0 h 10000"/>
              <a:gd name="connsiteX0" fmla="*/ 10057 w 10057"/>
              <a:gd name="connsiteY0" fmla="*/ 0 h 9916"/>
              <a:gd name="connsiteX1" fmla="*/ 3079 w 10057"/>
              <a:gd name="connsiteY1" fmla="*/ 9916 h 9916"/>
              <a:gd name="connsiteX2" fmla="*/ 0 w 10057"/>
              <a:gd name="connsiteY2" fmla="*/ 0 h 9916"/>
              <a:gd name="connsiteX3" fmla="*/ 10057 w 10057"/>
              <a:gd name="connsiteY3" fmla="*/ 0 h 9916"/>
              <a:gd name="connsiteX0" fmla="*/ 10000 w 10000"/>
              <a:gd name="connsiteY0" fmla="*/ 0 h 9915"/>
              <a:gd name="connsiteX1" fmla="*/ 2976 w 10000"/>
              <a:gd name="connsiteY1" fmla="*/ 9915 h 9915"/>
              <a:gd name="connsiteX2" fmla="*/ 0 w 10000"/>
              <a:gd name="connsiteY2" fmla="*/ 0 h 9915"/>
              <a:gd name="connsiteX3" fmla="*/ 10000 w 10000"/>
              <a:gd name="connsiteY3" fmla="*/ 0 h 9915"/>
              <a:gd name="connsiteX0" fmla="*/ 10000 w 10000"/>
              <a:gd name="connsiteY0" fmla="*/ 0 h 10000"/>
              <a:gd name="connsiteX1" fmla="*/ 2976 w 10000"/>
              <a:gd name="connsiteY1" fmla="*/ 10000 h 10000"/>
              <a:gd name="connsiteX2" fmla="*/ 0 w 10000"/>
              <a:gd name="connsiteY2" fmla="*/ 85 h 10000"/>
              <a:gd name="connsiteX3" fmla="*/ 10000 w 10000"/>
              <a:gd name="connsiteY3" fmla="*/ 0 h 10000"/>
              <a:gd name="connsiteX0" fmla="*/ 9971 w 9971"/>
              <a:gd name="connsiteY0" fmla="*/ 0 h 10000"/>
              <a:gd name="connsiteX1" fmla="*/ 2947 w 9971"/>
              <a:gd name="connsiteY1" fmla="*/ 10000 h 10000"/>
              <a:gd name="connsiteX2" fmla="*/ 0 w 9971"/>
              <a:gd name="connsiteY2" fmla="*/ 85 h 10000"/>
              <a:gd name="connsiteX3" fmla="*/ 9971 w 9971"/>
              <a:gd name="connsiteY3" fmla="*/ 0 h 10000"/>
              <a:gd name="connsiteX0" fmla="*/ 10029 w 10029"/>
              <a:gd name="connsiteY0" fmla="*/ 0 h 10000"/>
              <a:gd name="connsiteX1" fmla="*/ 2985 w 10029"/>
              <a:gd name="connsiteY1" fmla="*/ 10000 h 10000"/>
              <a:gd name="connsiteX2" fmla="*/ 0 w 10029"/>
              <a:gd name="connsiteY2" fmla="*/ 85 h 10000"/>
              <a:gd name="connsiteX3" fmla="*/ 10029 w 10029"/>
              <a:gd name="connsiteY3" fmla="*/ 0 h 10000"/>
              <a:gd name="connsiteX0" fmla="*/ 9842 w 9842"/>
              <a:gd name="connsiteY0" fmla="*/ 0 h 10000"/>
              <a:gd name="connsiteX1" fmla="*/ 2798 w 9842"/>
              <a:gd name="connsiteY1" fmla="*/ 10000 h 10000"/>
              <a:gd name="connsiteX2" fmla="*/ 0 w 9842"/>
              <a:gd name="connsiteY2" fmla="*/ 233 h 10000"/>
              <a:gd name="connsiteX3" fmla="*/ 9842 w 9842"/>
              <a:gd name="connsiteY3" fmla="*/ 0 h 10000"/>
              <a:gd name="connsiteX0" fmla="*/ 9929 w 9929"/>
              <a:gd name="connsiteY0" fmla="*/ 0 h 10000"/>
              <a:gd name="connsiteX1" fmla="*/ 2772 w 9929"/>
              <a:gd name="connsiteY1" fmla="*/ 10000 h 10000"/>
              <a:gd name="connsiteX2" fmla="*/ 0 w 9929"/>
              <a:gd name="connsiteY2" fmla="*/ 159 h 10000"/>
              <a:gd name="connsiteX3" fmla="*/ 9929 w 9929"/>
              <a:gd name="connsiteY3" fmla="*/ 0 h 10000"/>
              <a:gd name="connsiteX0" fmla="*/ 10048 w 10048"/>
              <a:gd name="connsiteY0" fmla="*/ 0 h 10000"/>
              <a:gd name="connsiteX1" fmla="*/ 2840 w 10048"/>
              <a:gd name="connsiteY1" fmla="*/ 10000 h 10000"/>
              <a:gd name="connsiteX2" fmla="*/ 0 w 10048"/>
              <a:gd name="connsiteY2" fmla="*/ 11 h 10000"/>
              <a:gd name="connsiteX3" fmla="*/ 10048 w 10048"/>
              <a:gd name="connsiteY3" fmla="*/ 0 h 10000"/>
              <a:gd name="connsiteX0" fmla="*/ 10096 w 10096"/>
              <a:gd name="connsiteY0" fmla="*/ 0 h 10000"/>
              <a:gd name="connsiteX1" fmla="*/ 2888 w 10096"/>
              <a:gd name="connsiteY1" fmla="*/ 10000 h 10000"/>
              <a:gd name="connsiteX2" fmla="*/ 0 w 10096"/>
              <a:gd name="connsiteY2" fmla="*/ 11 h 10000"/>
              <a:gd name="connsiteX3" fmla="*/ 10096 w 10096"/>
              <a:gd name="connsiteY3" fmla="*/ 0 h 10000"/>
            </a:gdLst>
            <a:ahLst/>
            <a:cxnLst>
              <a:cxn ang="0">
                <a:pos x="connsiteX0" y="connsiteY0"/>
              </a:cxn>
              <a:cxn ang="0">
                <a:pos x="connsiteX1" y="connsiteY1"/>
              </a:cxn>
              <a:cxn ang="0">
                <a:pos x="connsiteX2" y="connsiteY2"/>
              </a:cxn>
              <a:cxn ang="0">
                <a:pos x="connsiteX3" y="connsiteY3"/>
              </a:cxn>
            </a:cxnLst>
            <a:rect l="l" t="t" r="r" b="b"/>
            <a:pathLst>
              <a:path w="10096" h="10000">
                <a:moveTo>
                  <a:pt x="10096" y="0"/>
                </a:moveTo>
                <a:lnTo>
                  <a:pt x="2888" y="10000"/>
                </a:lnTo>
                <a:lnTo>
                  <a:pt x="0" y="11"/>
                </a:lnTo>
                <a:lnTo>
                  <a:pt x="10096" y="0"/>
                </a:lnTo>
                <a:close/>
              </a:path>
            </a:pathLst>
          </a:custGeom>
          <a:solidFill>
            <a:srgbClr val="C00000"/>
          </a:solidFill>
          <a:ln>
            <a:noFill/>
          </a:ln>
        </p:spPr>
        <p:txBody>
          <a:bodyPr vert="horz" wrap="square" lIns="68580" tIns="34290" rIns="68580" bIns="34290" numCol="1" anchor="t" anchorCtr="0" compatLnSpc="1">
            <a:prstTxWarp prst="textNoShape">
              <a:avLst/>
            </a:prstTxWarp>
          </a:bodyPr>
          <a:lstStyle/>
          <a:p>
            <a:endParaRPr lang="en-US" sz="1400"/>
          </a:p>
        </p:txBody>
      </p:sp>
      <p:sp>
        <p:nvSpPr>
          <p:cNvPr id="53" name="TextBox 52">
            <a:extLst>
              <a:ext uri="{FF2B5EF4-FFF2-40B4-BE49-F238E27FC236}">
                <a16:creationId xmlns:a16="http://schemas.microsoft.com/office/drawing/2014/main" id="{F28C207D-A9F8-4032-95C3-EEA5297A10F0}"/>
              </a:ext>
            </a:extLst>
          </p:cNvPr>
          <p:cNvSpPr txBox="1"/>
          <p:nvPr userDrawn="1"/>
        </p:nvSpPr>
        <p:spPr>
          <a:xfrm>
            <a:off x="273561" y="6161905"/>
            <a:ext cx="8101182" cy="461665"/>
          </a:xfrm>
          <a:prstGeom prst="rect">
            <a:avLst/>
          </a:prstGeom>
          <a:noFill/>
        </p:spPr>
        <p:txBody>
          <a:bodyPr wrap="square">
            <a:spAutoFit/>
          </a:bodyPr>
          <a:lstStyle/>
          <a:p>
            <a:r>
              <a:rPr lang="en-IN" sz="2400" b="1" dirty="0">
                <a:solidFill>
                  <a:schemeClr val="bg1"/>
                </a:solidFill>
                <a:latin typeface="+mj-lt"/>
              </a:rPr>
              <a:t>#Devices #AI #Multimedia #Digital #Automation #VLSI</a:t>
            </a:r>
          </a:p>
        </p:txBody>
      </p:sp>
      <p:sp>
        <p:nvSpPr>
          <p:cNvPr id="21" name="Title 20">
            <a:extLst>
              <a:ext uri="{FF2B5EF4-FFF2-40B4-BE49-F238E27FC236}">
                <a16:creationId xmlns:a16="http://schemas.microsoft.com/office/drawing/2014/main" id="{7939AC4C-2662-4132-9B34-CFC1D5C03DAE}"/>
              </a:ext>
            </a:extLst>
          </p:cNvPr>
          <p:cNvSpPr>
            <a:spLocks noGrp="1"/>
          </p:cNvSpPr>
          <p:nvPr>
            <p:ph type="title"/>
          </p:nvPr>
        </p:nvSpPr>
        <p:spPr>
          <a:xfrm>
            <a:off x="273561" y="2764415"/>
            <a:ext cx="7578668" cy="456806"/>
          </a:xfrm>
        </p:spPr>
        <p:txBody>
          <a:bodyPr/>
          <a:lstStyle>
            <a:lvl1pPr>
              <a:defRPr sz="3400">
                <a:solidFill>
                  <a:schemeClr val="accent1">
                    <a:lumMod val="50000"/>
                  </a:schemeClr>
                </a:solidFill>
              </a:defRPr>
            </a:lvl1pPr>
          </a:lstStyle>
          <a:p>
            <a:r>
              <a:rPr lang="en-US" dirty="0"/>
              <a:t>Click to edit Master title style</a:t>
            </a:r>
          </a:p>
        </p:txBody>
      </p:sp>
      <p:sp>
        <p:nvSpPr>
          <p:cNvPr id="23" name="Content Placeholder 22">
            <a:extLst>
              <a:ext uri="{FF2B5EF4-FFF2-40B4-BE49-F238E27FC236}">
                <a16:creationId xmlns:a16="http://schemas.microsoft.com/office/drawing/2014/main" id="{C1DBA5EB-24A4-494F-89AD-447C2128E6B6}"/>
              </a:ext>
            </a:extLst>
          </p:cNvPr>
          <p:cNvSpPr>
            <a:spLocks noGrp="1"/>
          </p:cNvSpPr>
          <p:nvPr>
            <p:ph sz="quarter" idx="10"/>
          </p:nvPr>
        </p:nvSpPr>
        <p:spPr>
          <a:xfrm>
            <a:off x="273561" y="3301349"/>
            <a:ext cx="7941525" cy="456806"/>
          </a:xfrm>
        </p:spPr>
        <p:txBody>
          <a:bodyPr>
            <a:noAutofit/>
          </a:bodyPr>
          <a:lstStyle>
            <a:lvl1pPr marL="0" indent="0" algn="l" defTabSz="914377" rtl="0" eaLnBrk="1" latinLnBrk="0" hangingPunct="1">
              <a:lnSpc>
                <a:spcPct val="90000"/>
              </a:lnSpc>
              <a:spcBef>
                <a:spcPct val="0"/>
              </a:spcBef>
              <a:buNone/>
              <a:defRPr lang="en-US" sz="2400" b="1" kern="1200" dirty="0" smtClean="0">
                <a:solidFill>
                  <a:schemeClr val="accent1">
                    <a:lumMod val="50000"/>
                  </a:schemeClr>
                </a:solidFill>
                <a:latin typeface="Trebuchet MS" panose="020B0603020202020204" pitchFamily="34" charset="0"/>
                <a:ea typeface="+mj-ea"/>
                <a:cs typeface="+mj-cs"/>
              </a:defRPr>
            </a:lvl1pPr>
          </a:lstStyle>
          <a:p>
            <a:pPr lvl="0"/>
            <a:r>
              <a:rPr lang="en-US" dirty="0"/>
              <a:t>Click to edit Master text styles</a:t>
            </a:r>
          </a:p>
        </p:txBody>
      </p:sp>
      <p:pic>
        <p:nvPicPr>
          <p:cNvPr id="4" name="Picture 3" descr="A black background with white text&#10;&#10;Description automatically generated with low confidence">
            <a:extLst>
              <a:ext uri="{FF2B5EF4-FFF2-40B4-BE49-F238E27FC236}">
                <a16:creationId xmlns:a16="http://schemas.microsoft.com/office/drawing/2014/main" id="{821E1833-DAFE-EE66-7CF4-EEE9E1D21D05}"/>
              </a:ext>
            </a:extLst>
          </p:cNvPr>
          <p:cNvPicPr>
            <a:picLocks noChangeAspect="1"/>
          </p:cNvPicPr>
          <p:nvPr userDrawn="1"/>
        </p:nvPicPr>
        <p:blipFill>
          <a:blip r:embed="rId3"/>
          <a:stretch>
            <a:fillRect/>
          </a:stretch>
        </p:blipFill>
        <p:spPr>
          <a:xfrm>
            <a:off x="230915" y="59302"/>
            <a:ext cx="2826322" cy="1413161"/>
          </a:xfrm>
          <a:prstGeom prst="rect">
            <a:avLst/>
          </a:prstGeom>
        </p:spPr>
      </p:pic>
      <p:sp>
        <p:nvSpPr>
          <p:cNvPr id="14" name="TextBox 13">
            <a:extLst>
              <a:ext uri="{FF2B5EF4-FFF2-40B4-BE49-F238E27FC236}">
                <a16:creationId xmlns:a16="http://schemas.microsoft.com/office/drawing/2014/main" id="{02EB6A46-D64E-4BEA-8997-4C001BBF17BE}"/>
              </a:ext>
            </a:extLst>
          </p:cNvPr>
          <p:cNvSpPr txBox="1"/>
          <p:nvPr userDrawn="1"/>
        </p:nvSpPr>
        <p:spPr>
          <a:xfrm>
            <a:off x="264325" y="1041644"/>
            <a:ext cx="5228274" cy="353943"/>
          </a:xfrm>
          <a:prstGeom prst="rect">
            <a:avLst/>
          </a:prstGeom>
          <a:noFill/>
        </p:spPr>
        <p:txBody>
          <a:bodyPr wrap="square">
            <a:spAutoFit/>
          </a:bodyPr>
          <a:lstStyle/>
          <a:p>
            <a:r>
              <a:rPr lang="en-US" sz="1600" b="1" dirty="0">
                <a:solidFill>
                  <a:schemeClr val="bg1"/>
                </a:solidFill>
                <a:latin typeface="+mj-lt"/>
              </a:rPr>
              <a:t>Semiconductor and Embedded AI Solutions </a:t>
            </a:r>
            <a:r>
              <a:rPr lang="en-US" sz="1700" b="1" dirty="0">
                <a:solidFill>
                  <a:schemeClr val="bg1"/>
                </a:solidFill>
                <a:latin typeface="+mj-lt"/>
              </a:rPr>
              <a:t>Company</a:t>
            </a:r>
            <a:endParaRPr lang="en-IN" sz="1700" b="1" dirty="0">
              <a:solidFill>
                <a:schemeClr val="bg1"/>
              </a:solidFill>
              <a:latin typeface="+mj-lt"/>
            </a:endParaRPr>
          </a:p>
        </p:txBody>
      </p:sp>
    </p:spTree>
    <p:extLst>
      <p:ext uri="{BB962C8B-B14F-4D97-AF65-F5344CB8AC3E}">
        <p14:creationId xmlns:p14="http://schemas.microsoft.com/office/powerpoint/2010/main" val="2135676381"/>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068F6BD9-DE54-4450-B950-6EF628415DD2}"/>
              </a:ext>
            </a:extLst>
          </p:cNvPr>
          <p:cNvSpPr>
            <a:spLocks noGrp="1"/>
          </p:cNvSpPr>
          <p:nvPr>
            <p:ph idx="1"/>
          </p:nvPr>
        </p:nvSpPr>
        <p:spPr>
          <a:xfrm>
            <a:off x="135939" y="894522"/>
            <a:ext cx="11920122" cy="5460517"/>
          </a:xfrm>
          <a:prstGeom prst="rect">
            <a:avLst/>
          </a:prstGeom>
        </p:spPr>
        <p:txBody>
          <a:bodyPr/>
          <a:lstStyle>
            <a:lvl1pPr>
              <a:buClr>
                <a:schemeClr val="accent5">
                  <a:lumMod val="50000"/>
                </a:schemeClr>
              </a:buClr>
              <a:defRPr sz="2800">
                <a:solidFill>
                  <a:schemeClr val="tx1">
                    <a:lumMod val="65000"/>
                    <a:lumOff val="35000"/>
                  </a:schemeClr>
                </a:solidFill>
                <a:latin typeface="Trebuchet MS" panose="020B0603020202020204" pitchFamily="34" charset="0"/>
              </a:defRPr>
            </a:lvl1pPr>
            <a:lvl2pPr>
              <a:buClr>
                <a:schemeClr val="accent5">
                  <a:lumMod val="50000"/>
                </a:schemeClr>
              </a:buClr>
              <a:defRPr sz="2400">
                <a:solidFill>
                  <a:schemeClr val="tx1">
                    <a:lumMod val="65000"/>
                    <a:lumOff val="35000"/>
                  </a:schemeClr>
                </a:solidFill>
                <a:latin typeface="Trebuchet MS" panose="020B0603020202020204" pitchFamily="34" charset="0"/>
              </a:defRPr>
            </a:lvl2pPr>
            <a:lvl3pPr>
              <a:buClr>
                <a:schemeClr val="accent5">
                  <a:lumMod val="50000"/>
                </a:schemeClr>
              </a:buClr>
              <a:defRPr sz="2400">
                <a:solidFill>
                  <a:schemeClr val="tx1">
                    <a:lumMod val="65000"/>
                    <a:lumOff val="35000"/>
                  </a:schemeClr>
                </a:solidFill>
                <a:latin typeface="Trebuchet MS" panose="020B0603020202020204" pitchFamily="34" charset="0"/>
              </a:defRPr>
            </a:lvl3pPr>
            <a:lvl4pPr>
              <a:buClr>
                <a:schemeClr val="accent5">
                  <a:lumMod val="50000"/>
                </a:schemeClr>
              </a:buClr>
              <a:defRPr sz="2000">
                <a:solidFill>
                  <a:schemeClr val="tx1">
                    <a:lumMod val="65000"/>
                    <a:lumOff val="35000"/>
                  </a:schemeClr>
                </a:solidFill>
                <a:latin typeface="Trebuchet MS" panose="020B0603020202020204" pitchFamily="34" charset="0"/>
              </a:defRPr>
            </a:lvl4pPr>
            <a:lvl5pPr>
              <a:buClr>
                <a:schemeClr val="accent5">
                  <a:lumMod val="50000"/>
                </a:schemeClr>
              </a:buClr>
              <a:defRPr sz="1800">
                <a:solidFill>
                  <a:schemeClr val="tx1">
                    <a:lumMod val="65000"/>
                    <a:lumOff val="35000"/>
                  </a:schemeClr>
                </a:solidFill>
                <a:latin typeface="Trebuchet MS" panose="020B0603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Title 1">
            <a:extLst>
              <a:ext uri="{FF2B5EF4-FFF2-40B4-BE49-F238E27FC236}">
                <a16:creationId xmlns:a16="http://schemas.microsoft.com/office/drawing/2014/main" id="{8BB17160-88EE-4DA0-81C9-EDEEE4DB62C8}"/>
              </a:ext>
            </a:extLst>
          </p:cNvPr>
          <p:cNvSpPr>
            <a:spLocks noGrp="1"/>
          </p:cNvSpPr>
          <p:nvPr>
            <p:ph type="title" hasCustomPrompt="1"/>
          </p:nvPr>
        </p:nvSpPr>
        <p:spPr>
          <a:xfrm>
            <a:off x="0" y="59322"/>
            <a:ext cx="12192000" cy="587375"/>
          </a:xfrm>
          <a:prstGeom prst="rect">
            <a:avLst/>
          </a:prstGeom>
        </p:spPr>
        <p:txBody>
          <a:bodyPr>
            <a:noAutofit/>
          </a:bodyPr>
          <a:lstStyle>
            <a:lvl1pPr algn="l" defTabSz="914377" rtl="0" eaLnBrk="1" latinLnBrk="0" hangingPunct="1">
              <a:lnSpc>
                <a:spcPct val="90000"/>
              </a:lnSpc>
              <a:spcBef>
                <a:spcPct val="0"/>
              </a:spcBef>
              <a:buNone/>
              <a:defRPr lang="en-IN" sz="3200" b="1" kern="1200" dirty="0">
                <a:solidFill>
                  <a:schemeClr val="tx2"/>
                </a:solidFill>
                <a:latin typeface="Trebuchet MS" panose="020B0603020202020204" pitchFamily="34" charset="0"/>
                <a:ea typeface="+mj-ea"/>
                <a:cs typeface="Arial" pitchFamily="34" charset="0"/>
              </a:defRPr>
            </a:lvl1pPr>
          </a:lstStyle>
          <a:p>
            <a:r>
              <a:rPr lang="en-IN" dirty="0"/>
              <a:t>Click To Add Title</a:t>
            </a:r>
          </a:p>
        </p:txBody>
      </p:sp>
      <p:sp>
        <p:nvSpPr>
          <p:cNvPr id="2" name="Date Placeholder 1">
            <a:extLst>
              <a:ext uri="{FF2B5EF4-FFF2-40B4-BE49-F238E27FC236}">
                <a16:creationId xmlns:a16="http://schemas.microsoft.com/office/drawing/2014/main" id="{C4DA90E6-172A-4E2E-8814-78678304AE6E}"/>
              </a:ext>
            </a:extLst>
          </p:cNvPr>
          <p:cNvSpPr>
            <a:spLocks noGrp="1"/>
          </p:cNvSpPr>
          <p:nvPr>
            <p:ph type="dt" sz="half" idx="10"/>
          </p:nvPr>
        </p:nvSpPr>
        <p:spPr/>
        <p:txBody>
          <a:bodyPr/>
          <a:lstStyle/>
          <a:p>
            <a:r>
              <a:rPr lang="en-US"/>
              <a:t>June 12, 2023</a:t>
            </a:r>
            <a:endParaRPr lang="en-US" dirty="0"/>
          </a:p>
        </p:txBody>
      </p:sp>
      <p:sp>
        <p:nvSpPr>
          <p:cNvPr id="4" name="Slide Number Placeholder 3">
            <a:extLst>
              <a:ext uri="{FF2B5EF4-FFF2-40B4-BE49-F238E27FC236}">
                <a16:creationId xmlns:a16="http://schemas.microsoft.com/office/drawing/2014/main" id="{6F1B754A-8C2F-4C5B-8E66-0663AC6E1136}"/>
              </a:ext>
            </a:extLst>
          </p:cNvPr>
          <p:cNvSpPr>
            <a:spLocks noGrp="1"/>
          </p:cNvSpPr>
          <p:nvPr>
            <p:ph type="sldNum" sz="quarter" idx="12"/>
          </p:nvPr>
        </p:nvSpPr>
        <p:spPr/>
        <p:txBody>
          <a:bodyPr/>
          <a:lstStyle/>
          <a:p>
            <a:fld id="{4FAB73BC-B049-4115-A692-8D63A059BFB8}" type="slidenum">
              <a:rPr lang="en-US" smtClean="0"/>
              <a:pPr/>
              <a:t>‹#›</a:t>
            </a:fld>
            <a:endParaRPr lang="en-US" dirty="0"/>
          </a:p>
        </p:txBody>
      </p:sp>
      <p:pic>
        <p:nvPicPr>
          <p:cNvPr id="6" name="Picture 5" descr="A blue and red text on a black background&#10;&#10;Description automatically generated with medium confidence">
            <a:extLst>
              <a:ext uri="{FF2B5EF4-FFF2-40B4-BE49-F238E27FC236}">
                <a16:creationId xmlns:a16="http://schemas.microsoft.com/office/drawing/2014/main" id="{9445A41A-9389-F21F-9175-F6F5696B5ED8}"/>
              </a:ext>
            </a:extLst>
          </p:cNvPr>
          <p:cNvPicPr>
            <a:picLocks noChangeAspect="1"/>
          </p:cNvPicPr>
          <p:nvPr userDrawn="1"/>
        </p:nvPicPr>
        <p:blipFill>
          <a:blip r:embed="rId2"/>
          <a:stretch>
            <a:fillRect/>
          </a:stretch>
        </p:blipFill>
        <p:spPr>
          <a:xfrm>
            <a:off x="9845963" y="149043"/>
            <a:ext cx="2182389" cy="518317"/>
          </a:xfrm>
          <a:prstGeom prst="rect">
            <a:avLst/>
          </a:prstGeom>
        </p:spPr>
      </p:pic>
      <p:sp>
        <p:nvSpPr>
          <p:cNvPr id="5" name="Footer Placeholder 4">
            <a:extLst>
              <a:ext uri="{FF2B5EF4-FFF2-40B4-BE49-F238E27FC236}">
                <a16:creationId xmlns:a16="http://schemas.microsoft.com/office/drawing/2014/main" id="{558798E3-EABF-42A6-BF9A-50C64E549B46}"/>
              </a:ext>
            </a:extLst>
          </p:cNvPr>
          <p:cNvSpPr>
            <a:spLocks noGrp="1"/>
          </p:cNvSpPr>
          <p:nvPr>
            <p:ph type="ftr" sz="quarter" idx="11"/>
          </p:nvPr>
        </p:nvSpPr>
        <p:spPr>
          <a:xfrm>
            <a:off x="3652098" y="6483352"/>
            <a:ext cx="4945144" cy="365125"/>
          </a:xfrm>
        </p:spPr>
        <p:txBody>
          <a:bodyPr/>
          <a:lstStyle/>
          <a:p>
            <a:r>
              <a:rPr lang="en-US" dirty="0"/>
              <a:t>© Copyright Softnautics (a MosChip Company), Confidential</a:t>
            </a:r>
          </a:p>
        </p:txBody>
      </p:sp>
    </p:spTree>
    <p:extLst>
      <p:ext uri="{BB962C8B-B14F-4D97-AF65-F5344CB8AC3E}">
        <p14:creationId xmlns:p14="http://schemas.microsoft.com/office/powerpoint/2010/main" val="3347306082"/>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bg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6226CEEF-777F-4DCD-AE30-9CB12283F0C9}"/>
              </a:ext>
            </a:extLst>
          </p:cNvPr>
          <p:cNvSpPr>
            <a:spLocks noGrp="1"/>
          </p:cNvSpPr>
          <p:nvPr>
            <p:ph type="ctrTitle" hasCustomPrompt="1"/>
          </p:nvPr>
        </p:nvSpPr>
        <p:spPr>
          <a:xfrm>
            <a:off x="0" y="2130428"/>
            <a:ext cx="12192000" cy="1470024"/>
          </a:xfrm>
          <a:prstGeom prst="rect">
            <a:avLst/>
          </a:prstGeom>
        </p:spPr>
        <p:txBody>
          <a:bodyPr>
            <a:normAutofit/>
          </a:bodyPr>
          <a:lstStyle>
            <a:lvl1pPr algn="ctr">
              <a:defRPr sz="6000" b="1">
                <a:solidFill>
                  <a:srgbClr val="0A2164"/>
                </a:solidFill>
                <a:latin typeface="Trebuchet MS" panose="020B0603020202020204" pitchFamily="34" charset="0"/>
              </a:defRPr>
            </a:lvl1pPr>
          </a:lstStyle>
          <a:p>
            <a:r>
              <a:rPr lang="en-IN" dirty="0"/>
              <a:t>Click To Add Headline</a:t>
            </a:r>
          </a:p>
        </p:txBody>
      </p:sp>
      <p:sp>
        <p:nvSpPr>
          <p:cNvPr id="14" name="Subtitle 2">
            <a:extLst>
              <a:ext uri="{FF2B5EF4-FFF2-40B4-BE49-F238E27FC236}">
                <a16:creationId xmlns:a16="http://schemas.microsoft.com/office/drawing/2014/main" id="{84913CED-2E4C-40DA-AA37-AEBB25BBE3F5}"/>
              </a:ext>
            </a:extLst>
          </p:cNvPr>
          <p:cNvSpPr>
            <a:spLocks noGrp="1"/>
          </p:cNvSpPr>
          <p:nvPr>
            <p:ph type="subTitle" idx="1" hasCustomPrompt="1"/>
          </p:nvPr>
        </p:nvSpPr>
        <p:spPr>
          <a:xfrm>
            <a:off x="1569345" y="3611877"/>
            <a:ext cx="9053312" cy="1752601"/>
          </a:xfrm>
          <a:prstGeom prst="rect">
            <a:avLst/>
          </a:prstGeom>
        </p:spPr>
        <p:txBody>
          <a:bodyPr>
            <a:normAutofit/>
          </a:bodyPr>
          <a:lstStyle>
            <a:lvl1pPr marL="0" indent="0" algn="ctr">
              <a:buNone/>
              <a:defRPr sz="2500">
                <a:solidFill>
                  <a:srgbClr val="90A8C6"/>
                </a:solidFill>
                <a:latin typeface="Trebuchet MS" panose="020B0603020202020204" pitchFamily="34" charset="0"/>
              </a:defRPr>
            </a:lvl1pPr>
            <a:lvl2pPr marL="611302" indent="0" algn="ctr">
              <a:buNone/>
              <a:defRPr>
                <a:solidFill>
                  <a:schemeClr val="tx1">
                    <a:tint val="75000"/>
                  </a:schemeClr>
                </a:solidFill>
              </a:defRPr>
            </a:lvl2pPr>
            <a:lvl3pPr marL="1222606" indent="0" algn="ctr">
              <a:buNone/>
              <a:defRPr>
                <a:solidFill>
                  <a:schemeClr val="tx1">
                    <a:tint val="75000"/>
                  </a:schemeClr>
                </a:solidFill>
              </a:defRPr>
            </a:lvl3pPr>
            <a:lvl4pPr marL="1833908" indent="0" algn="ctr">
              <a:buNone/>
              <a:defRPr>
                <a:solidFill>
                  <a:schemeClr val="tx1">
                    <a:tint val="75000"/>
                  </a:schemeClr>
                </a:solidFill>
              </a:defRPr>
            </a:lvl4pPr>
            <a:lvl5pPr marL="2445210" indent="0" algn="ctr">
              <a:buNone/>
              <a:defRPr>
                <a:solidFill>
                  <a:schemeClr val="tx1">
                    <a:tint val="75000"/>
                  </a:schemeClr>
                </a:solidFill>
              </a:defRPr>
            </a:lvl5pPr>
            <a:lvl6pPr marL="3056513" indent="0" algn="ctr">
              <a:buNone/>
              <a:defRPr>
                <a:solidFill>
                  <a:schemeClr val="tx1">
                    <a:tint val="75000"/>
                  </a:schemeClr>
                </a:solidFill>
              </a:defRPr>
            </a:lvl6pPr>
            <a:lvl7pPr marL="3667816" indent="0" algn="ctr">
              <a:buNone/>
              <a:defRPr>
                <a:solidFill>
                  <a:schemeClr val="tx1">
                    <a:tint val="75000"/>
                  </a:schemeClr>
                </a:solidFill>
              </a:defRPr>
            </a:lvl7pPr>
            <a:lvl8pPr marL="4279118" indent="0" algn="ctr">
              <a:buNone/>
              <a:defRPr>
                <a:solidFill>
                  <a:schemeClr val="tx1">
                    <a:tint val="75000"/>
                  </a:schemeClr>
                </a:solidFill>
              </a:defRPr>
            </a:lvl8pPr>
            <a:lvl9pPr marL="4890421" indent="0" algn="ctr">
              <a:buNone/>
              <a:defRPr>
                <a:solidFill>
                  <a:schemeClr val="tx1">
                    <a:tint val="75000"/>
                  </a:schemeClr>
                </a:solidFill>
              </a:defRPr>
            </a:lvl9pPr>
          </a:lstStyle>
          <a:p>
            <a:r>
              <a:rPr lang="en-IN" dirty="0"/>
              <a:t>Click to Add Subtitle</a:t>
            </a:r>
          </a:p>
        </p:txBody>
      </p:sp>
      <p:sp>
        <p:nvSpPr>
          <p:cNvPr id="15" name="Rectangle 14">
            <a:extLst>
              <a:ext uri="{FF2B5EF4-FFF2-40B4-BE49-F238E27FC236}">
                <a16:creationId xmlns:a16="http://schemas.microsoft.com/office/drawing/2014/main" id="{F7DE7DB9-F734-47C3-94D9-FDD1578444E3}"/>
              </a:ext>
            </a:extLst>
          </p:cNvPr>
          <p:cNvSpPr/>
          <p:nvPr userDrawn="1"/>
        </p:nvSpPr>
        <p:spPr>
          <a:xfrm rot="16200000">
            <a:off x="6060000" y="2373386"/>
            <a:ext cx="72000" cy="1800000"/>
          </a:xfrm>
          <a:prstGeom prst="rect">
            <a:avLst/>
          </a:prstGeom>
          <a:solidFill>
            <a:srgbClr val="BD17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Rectangle 16">
            <a:extLst>
              <a:ext uri="{FF2B5EF4-FFF2-40B4-BE49-F238E27FC236}">
                <a16:creationId xmlns:a16="http://schemas.microsoft.com/office/drawing/2014/main" id="{0B4E0173-2886-43E9-8D7D-11A35AE5DF52}"/>
              </a:ext>
            </a:extLst>
          </p:cNvPr>
          <p:cNvSpPr/>
          <p:nvPr userDrawn="1"/>
        </p:nvSpPr>
        <p:spPr bwMode="auto">
          <a:xfrm>
            <a:off x="0" y="1"/>
            <a:ext cx="12192000" cy="1143031"/>
          </a:xfrm>
          <a:prstGeom prst="rect">
            <a:avLst/>
          </a:prstGeom>
          <a:solidFill>
            <a:schemeClr val="bg1"/>
          </a:solidFill>
          <a:ln>
            <a:noFill/>
            <a:headEnd/>
            <a:tailEnd/>
          </a:ln>
          <a:effectLst/>
        </p:spPr>
        <p:style>
          <a:lnRef idx="1">
            <a:schemeClr val="accent5"/>
          </a:lnRef>
          <a:fillRef idx="3">
            <a:schemeClr val="accent5"/>
          </a:fillRef>
          <a:effectRef idx="2">
            <a:schemeClr val="accent5"/>
          </a:effectRef>
          <a:fontRef idx="minor">
            <a:schemeClr val="lt1"/>
          </a:fontRef>
        </p:style>
        <p:txBody>
          <a:bodyPr wrap="none" rtlCol="0" anchor="ctr"/>
          <a:lstStyle/>
          <a:p>
            <a:pPr algn="ctr"/>
            <a:endParaRPr lang="en-IN" sz="2007" dirty="0">
              <a:latin typeface="Cambria" pitchFamily="18" charset="0"/>
              <a:cs typeface="Arial" pitchFamily="34" charset="0"/>
            </a:endParaRPr>
          </a:p>
        </p:txBody>
      </p:sp>
      <p:sp>
        <p:nvSpPr>
          <p:cNvPr id="2" name="Date Placeholder 1">
            <a:extLst>
              <a:ext uri="{FF2B5EF4-FFF2-40B4-BE49-F238E27FC236}">
                <a16:creationId xmlns:a16="http://schemas.microsoft.com/office/drawing/2014/main" id="{C16A584A-46F9-4393-B762-D05F0A00A762}"/>
              </a:ext>
            </a:extLst>
          </p:cNvPr>
          <p:cNvSpPr>
            <a:spLocks noGrp="1"/>
          </p:cNvSpPr>
          <p:nvPr>
            <p:ph type="dt" sz="half" idx="10"/>
          </p:nvPr>
        </p:nvSpPr>
        <p:spPr/>
        <p:txBody>
          <a:bodyPr/>
          <a:lstStyle/>
          <a:p>
            <a:r>
              <a:rPr lang="en-US"/>
              <a:t>June 12, 2023</a:t>
            </a:r>
            <a:endParaRPr lang="en-US" dirty="0"/>
          </a:p>
        </p:txBody>
      </p:sp>
      <p:sp>
        <p:nvSpPr>
          <p:cNvPr id="4" name="Slide Number Placeholder 3">
            <a:extLst>
              <a:ext uri="{FF2B5EF4-FFF2-40B4-BE49-F238E27FC236}">
                <a16:creationId xmlns:a16="http://schemas.microsoft.com/office/drawing/2014/main" id="{DC2123AF-5948-4ECA-AB0B-75E4B282C542}"/>
              </a:ext>
            </a:extLst>
          </p:cNvPr>
          <p:cNvSpPr>
            <a:spLocks noGrp="1"/>
          </p:cNvSpPr>
          <p:nvPr>
            <p:ph type="sldNum" sz="quarter" idx="12"/>
          </p:nvPr>
        </p:nvSpPr>
        <p:spPr/>
        <p:txBody>
          <a:bodyPr/>
          <a:lstStyle/>
          <a:p>
            <a:fld id="{4FAB73BC-B049-4115-A692-8D63A059BFB8}" type="slidenum">
              <a:rPr lang="en-US" smtClean="0"/>
              <a:pPr/>
              <a:t>‹#›</a:t>
            </a:fld>
            <a:endParaRPr lang="en-US" dirty="0"/>
          </a:p>
        </p:txBody>
      </p:sp>
      <p:pic>
        <p:nvPicPr>
          <p:cNvPr id="6" name="Picture 5" descr="A blue and red text on a black background&#10;&#10;Description automatically generated with medium confidence">
            <a:extLst>
              <a:ext uri="{FF2B5EF4-FFF2-40B4-BE49-F238E27FC236}">
                <a16:creationId xmlns:a16="http://schemas.microsoft.com/office/drawing/2014/main" id="{6900C3C4-50B8-6E7C-9A92-7FF6CEC63172}"/>
              </a:ext>
            </a:extLst>
          </p:cNvPr>
          <p:cNvPicPr>
            <a:picLocks noChangeAspect="1"/>
          </p:cNvPicPr>
          <p:nvPr userDrawn="1"/>
        </p:nvPicPr>
        <p:blipFill>
          <a:blip r:embed="rId2"/>
          <a:stretch>
            <a:fillRect/>
          </a:stretch>
        </p:blipFill>
        <p:spPr>
          <a:xfrm>
            <a:off x="9845963" y="149043"/>
            <a:ext cx="2182389" cy="518317"/>
          </a:xfrm>
          <a:prstGeom prst="rect">
            <a:avLst/>
          </a:prstGeom>
        </p:spPr>
      </p:pic>
      <p:sp>
        <p:nvSpPr>
          <p:cNvPr id="5" name="Footer Placeholder 4">
            <a:extLst>
              <a:ext uri="{FF2B5EF4-FFF2-40B4-BE49-F238E27FC236}">
                <a16:creationId xmlns:a16="http://schemas.microsoft.com/office/drawing/2014/main" id="{FE2C4EC3-956F-5BC2-346B-08E1F50E59C1}"/>
              </a:ext>
            </a:extLst>
          </p:cNvPr>
          <p:cNvSpPr>
            <a:spLocks noGrp="1"/>
          </p:cNvSpPr>
          <p:nvPr>
            <p:ph type="ftr" sz="quarter" idx="11"/>
          </p:nvPr>
        </p:nvSpPr>
        <p:spPr>
          <a:xfrm>
            <a:off x="3652098" y="6483352"/>
            <a:ext cx="4945144" cy="365125"/>
          </a:xfrm>
        </p:spPr>
        <p:txBody>
          <a:bodyPr/>
          <a:lstStyle/>
          <a:p>
            <a:r>
              <a:rPr lang="en-US" dirty="0"/>
              <a:t>© Copyright Softnautics (a MosChip Company), Confidential</a:t>
            </a:r>
          </a:p>
        </p:txBody>
      </p:sp>
    </p:spTree>
    <p:extLst>
      <p:ext uri="{BB962C8B-B14F-4D97-AF65-F5344CB8AC3E}">
        <p14:creationId xmlns:p14="http://schemas.microsoft.com/office/powerpoint/2010/main" val="1038364231"/>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slide" preserve="1" userDrawn="1">
  <p:cSld name="Quote slide">
    <p:bg>
      <p:bgPr>
        <a:solidFill>
          <a:schemeClr val="bg1"/>
        </a:solidFill>
        <a:effectLst/>
      </p:bgPr>
    </p:bg>
    <p:spTree>
      <p:nvGrpSpPr>
        <p:cNvPr id="1" name="Shape 3666"/>
        <p:cNvGrpSpPr/>
        <p:nvPr/>
      </p:nvGrpSpPr>
      <p:grpSpPr>
        <a:xfrm>
          <a:off x="0" y="0"/>
          <a:ext cx="0" cy="0"/>
          <a:chOff x="0" y="0"/>
          <a:chExt cx="0" cy="0"/>
        </a:xfrm>
      </p:grpSpPr>
      <p:sp>
        <p:nvSpPr>
          <p:cNvPr id="3667" name="Google Shape;3667;p4"/>
          <p:cNvSpPr txBox="1">
            <a:spLocks noGrp="1"/>
          </p:cNvSpPr>
          <p:nvPr>
            <p:ph type="subTitle" idx="1"/>
          </p:nvPr>
        </p:nvSpPr>
        <p:spPr>
          <a:xfrm>
            <a:off x="3257445" y="1841276"/>
            <a:ext cx="6532800" cy="2801200"/>
          </a:xfrm>
          <a:prstGeom prst="rect">
            <a:avLst/>
          </a:prstGeom>
        </p:spPr>
        <p:txBody>
          <a:bodyPr spcFirstLastPara="1" wrap="square" lIns="91425" tIns="91425" rIns="91425" bIns="91425" anchor="t" anchorCtr="0">
            <a:noAutofit/>
          </a:bodyPr>
          <a:lstStyle>
            <a:lvl1pPr lvl="0">
              <a:spcBef>
                <a:spcPts val="0"/>
              </a:spcBef>
              <a:spcAft>
                <a:spcPts val="0"/>
              </a:spcAft>
              <a:buNone/>
              <a:defRPr sz="3600" i="1">
                <a:solidFill>
                  <a:schemeClr val="tx1">
                    <a:lumMod val="75000"/>
                    <a:lumOff val="25000"/>
                  </a:schemeClr>
                </a:solidFill>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dirty="0"/>
          </a:p>
        </p:txBody>
      </p:sp>
      <p:grpSp>
        <p:nvGrpSpPr>
          <p:cNvPr id="3668" name="Google Shape;3668;p4"/>
          <p:cNvGrpSpPr/>
          <p:nvPr/>
        </p:nvGrpSpPr>
        <p:grpSpPr>
          <a:xfrm>
            <a:off x="1959546" y="1469710"/>
            <a:ext cx="548640" cy="548640"/>
            <a:chOff x="499625" y="403525"/>
            <a:chExt cx="1191300" cy="1191300"/>
          </a:xfrm>
          <a:solidFill>
            <a:srgbClr val="90A8C6"/>
          </a:solidFill>
        </p:grpSpPr>
        <p:sp>
          <p:nvSpPr>
            <p:cNvPr id="3669" name="Google Shape;3669;p4"/>
            <p:cNvSpPr/>
            <p:nvPr/>
          </p:nvSpPr>
          <p:spPr>
            <a:xfrm>
              <a:off x="499625" y="403525"/>
              <a:ext cx="51300" cy="11913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670" name="Google Shape;3670;p4"/>
            <p:cNvSpPr/>
            <p:nvPr/>
          </p:nvSpPr>
          <p:spPr>
            <a:xfrm rot="-5400000">
              <a:off x="1069625" y="-166475"/>
              <a:ext cx="51300" cy="11913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grpSp>
        <p:nvGrpSpPr>
          <p:cNvPr id="3671" name="Google Shape;3671;p4"/>
          <p:cNvGrpSpPr/>
          <p:nvPr/>
        </p:nvGrpSpPr>
        <p:grpSpPr>
          <a:xfrm rot="10800000">
            <a:off x="9755455" y="5004519"/>
            <a:ext cx="548640" cy="548640"/>
            <a:chOff x="499625" y="403525"/>
            <a:chExt cx="1191300" cy="1191300"/>
          </a:xfrm>
          <a:solidFill>
            <a:srgbClr val="90A8C6"/>
          </a:solidFill>
        </p:grpSpPr>
        <p:sp>
          <p:nvSpPr>
            <p:cNvPr id="3672" name="Google Shape;3672;p4"/>
            <p:cNvSpPr/>
            <p:nvPr/>
          </p:nvSpPr>
          <p:spPr>
            <a:xfrm>
              <a:off x="499625" y="403525"/>
              <a:ext cx="51300" cy="11913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673" name="Google Shape;3673;p4"/>
            <p:cNvSpPr/>
            <p:nvPr/>
          </p:nvSpPr>
          <p:spPr>
            <a:xfrm rot="-5400000">
              <a:off x="1069625" y="-166475"/>
              <a:ext cx="51300" cy="11913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3674" name="Google Shape;3674;p4"/>
          <p:cNvSpPr txBox="1"/>
          <p:nvPr/>
        </p:nvSpPr>
        <p:spPr>
          <a:xfrm>
            <a:off x="2344047" y="1356547"/>
            <a:ext cx="914400" cy="13716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s" sz="10000" dirty="0">
                <a:solidFill>
                  <a:srgbClr val="EFD67E"/>
                </a:solidFill>
                <a:latin typeface="Trebuchet MS" panose="020B0603020202020204" pitchFamily="34" charset="0"/>
                <a:ea typeface="Roboto"/>
                <a:cs typeface="Roboto"/>
                <a:sym typeface="Roboto"/>
              </a:rPr>
              <a:t>“</a:t>
            </a:r>
            <a:endParaRPr sz="17333" dirty="0">
              <a:solidFill>
                <a:srgbClr val="EFD67E"/>
              </a:solidFill>
              <a:latin typeface="Trebuchet MS" panose="020B0603020202020204" pitchFamily="34" charset="0"/>
              <a:ea typeface="Roboto"/>
              <a:cs typeface="Roboto"/>
              <a:sym typeface="Roboto"/>
            </a:endParaRPr>
          </a:p>
        </p:txBody>
      </p:sp>
      <p:sp>
        <p:nvSpPr>
          <p:cNvPr id="3675" name="Google Shape;3675;p4"/>
          <p:cNvSpPr txBox="1">
            <a:spLocks noGrp="1"/>
          </p:cNvSpPr>
          <p:nvPr>
            <p:ph type="subTitle" idx="2"/>
          </p:nvPr>
        </p:nvSpPr>
        <p:spPr>
          <a:xfrm>
            <a:off x="2425100" y="4693700"/>
            <a:ext cx="7359600" cy="444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800" i="1">
                <a:solidFill>
                  <a:schemeClr val="tx1">
                    <a:lumMod val="75000"/>
                    <a:lumOff val="25000"/>
                  </a:schemeClr>
                </a:solidFill>
              </a:defRPr>
            </a:lvl1pPr>
            <a:lvl2pPr lvl="1" rtl="0">
              <a:spcBef>
                <a:spcPts val="0"/>
              </a:spcBef>
              <a:spcAft>
                <a:spcPts val="0"/>
              </a:spcAft>
              <a:buNone/>
              <a:defRPr sz="1867" i="1"/>
            </a:lvl2pPr>
            <a:lvl3pPr lvl="2" rtl="0">
              <a:spcBef>
                <a:spcPts val="0"/>
              </a:spcBef>
              <a:spcAft>
                <a:spcPts val="0"/>
              </a:spcAft>
              <a:buNone/>
              <a:defRPr sz="1867" i="1"/>
            </a:lvl3pPr>
            <a:lvl4pPr lvl="3" rtl="0">
              <a:spcBef>
                <a:spcPts val="0"/>
              </a:spcBef>
              <a:spcAft>
                <a:spcPts val="0"/>
              </a:spcAft>
              <a:buNone/>
              <a:defRPr sz="1867" i="1"/>
            </a:lvl4pPr>
            <a:lvl5pPr lvl="4" rtl="0">
              <a:spcBef>
                <a:spcPts val="0"/>
              </a:spcBef>
              <a:spcAft>
                <a:spcPts val="0"/>
              </a:spcAft>
              <a:buNone/>
              <a:defRPr sz="1867" i="1"/>
            </a:lvl5pPr>
            <a:lvl6pPr lvl="5" rtl="0">
              <a:spcBef>
                <a:spcPts val="0"/>
              </a:spcBef>
              <a:spcAft>
                <a:spcPts val="0"/>
              </a:spcAft>
              <a:buNone/>
              <a:defRPr sz="1867" i="1"/>
            </a:lvl6pPr>
            <a:lvl7pPr lvl="6" rtl="0">
              <a:spcBef>
                <a:spcPts val="0"/>
              </a:spcBef>
              <a:spcAft>
                <a:spcPts val="0"/>
              </a:spcAft>
              <a:buNone/>
              <a:defRPr sz="1867" i="1"/>
            </a:lvl7pPr>
            <a:lvl8pPr lvl="7" rtl="0">
              <a:spcBef>
                <a:spcPts val="0"/>
              </a:spcBef>
              <a:spcAft>
                <a:spcPts val="0"/>
              </a:spcAft>
              <a:buNone/>
              <a:defRPr sz="1867" i="1"/>
            </a:lvl8pPr>
            <a:lvl9pPr lvl="8" rtl="0">
              <a:spcBef>
                <a:spcPts val="0"/>
              </a:spcBef>
              <a:spcAft>
                <a:spcPts val="0"/>
              </a:spcAft>
              <a:buNone/>
              <a:defRPr sz="1867" i="1"/>
            </a:lvl9pPr>
          </a:lstStyle>
          <a:p>
            <a:endParaRPr dirty="0"/>
          </a:p>
        </p:txBody>
      </p:sp>
      <p:sp>
        <p:nvSpPr>
          <p:cNvPr id="3676" name="Google Shape;3676;p4"/>
          <p:cNvSpPr txBox="1"/>
          <p:nvPr/>
        </p:nvSpPr>
        <p:spPr>
          <a:xfrm>
            <a:off x="11002645" y="5926801"/>
            <a:ext cx="731600" cy="524800"/>
          </a:xfrm>
          <a:prstGeom prst="rect">
            <a:avLst/>
          </a:prstGeom>
          <a:noFill/>
          <a:ln>
            <a:noFill/>
          </a:ln>
        </p:spPr>
        <p:txBody>
          <a:bodyPr spcFirstLastPara="1" wrap="square" lIns="121900" tIns="121900" rIns="121900" bIns="121900" anchor="ctr" anchorCtr="0">
            <a:noAutofit/>
          </a:bodyPr>
          <a:lstStyle/>
          <a:p>
            <a:pPr marL="0" lvl="0" indent="0" algn="r" rtl="0">
              <a:spcBef>
                <a:spcPts val="0"/>
              </a:spcBef>
              <a:spcAft>
                <a:spcPts val="0"/>
              </a:spcAft>
              <a:buNone/>
            </a:pPr>
            <a:fld id="{00000000-1234-1234-1234-123412341234}" type="slidenum">
              <a:rPr lang="es" sz="1733">
                <a:solidFill>
                  <a:srgbClr val="FFFFFF"/>
                </a:solidFill>
                <a:latin typeface="Quicksand Light"/>
                <a:ea typeface="Quicksand Light"/>
                <a:cs typeface="Quicksand Light"/>
                <a:sym typeface="Quicksand Light"/>
              </a:rPr>
              <a:pPr marL="0" lvl="0" indent="0" algn="r" rtl="0">
                <a:spcBef>
                  <a:spcPts val="0"/>
                </a:spcBef>
                <a:spcAft>
                  <a:spcPts val="0"/>
                </a:spcAft>
                <a:buNone/>
              </a:pPr>
              <a:t>‹#›</a:t>
            </a:fld>
            <a:endParaRPr sz="1733" dirty="0">
              <a:solidFill>
                <a:srgbClr val="FFFFFF"/>
              </a:solidFill>
              <a:latin typeface="Quicksand Light"/>
              <a:ea typeface="Quicksand Light"/>
              <a:cs typeface="Quicksand Light"/>
              <a:sym typeface="Quicksand Light"/>
            </a:endParaRPr>
          </a:p>
        </p:txBody>
      </p:sp>
      <p:sp>
        <p:nvSpPr>
          <p:cNvPr id="16" name="Title 1">
            <a:extLst>
              <a:ext uri="{FF2B5EF4-FFF2-40B4-BE49-F238E27FC236}">
                <a16:creationId xmlns:a16="http://schemas.microsoft.com/office/drawing/2014/main" id="{5D7CBE81-C190-472D-989F-766191B0C0E2}"/>
              </a:ext>
            </a:extLst>
          </p:cNvPr>
          <p:cNvSpPr>
            <a:spLocks noGrp="1"/>
          </p:cNvSpPr>
          <p:nvPr>
            <p:ph type="title" hasCustomPrompt="1"/>
          </p:nvPr>
        </p:nvSpPr>
        <p:spPr>
          <a:xfrm>
            <a:off x="0" y="59322"/>
            <a:ext cx="12192000" cy="587375"/>
          </a:xfrm>
          <a:prstGeom prst="rect">
            <a:avLst/>
          </a:prstGeom>
        </p:spPr>
        <p:txBody>
          <a:bodyPr>
            <a:noAutofit/>
          </a:bodyPr>
          <a:lstStyle>
            <a:lvl1pPr algn="l" defTabSz="914377" rtl="0" eaLnBrk="1" latinLnBrk="0" hangingPunct="1">
              <a:lnSpc>
                <a:spcPct val="90000"/>
              </a:lnSpc>
              <a:spcBef>
                <a:spcPct val="0"/>
              </a:spcBef>
              <a:buNone/>
              <a:defRPr lang="en-IN" sz="3200" b="1" kern="1200" dirty="0">
                <a:solidFill>
                  <a:schemeClr val="tx2"/>
                </a:solidFill>
                <a:latin typeface="Trebuchet MS" panose="020B0603020202020204" pitchFamily="34" charset="0"/>
                <a:ea typeface="+mj-ea"/>
                <a:cs typeface="Arial" pitchFamily="34" charset="0"/>
              </a:defRPr>
            </a:lvl1pPr>
          </a:lstStyle>
          <a:p>
            <a:r>
              <a:rPr lang="en-IN" dirty="0"/>
              <a:t>Click To Add Title</a:t>
            </a:r>
          </a:p>
        </p:txBody>
      </p:sp>
      <p:sp>
        <p:nvSpPr>
          <p:cNvPr id="20" name="Slide Number Placeholder 3">
            <a:extLst>
              <a:ext uri="{FF2B5EF4-FFF2-40B4-BE49-F238E27FC236}">
                <a16:creationId xmlns:a16="http://schemas.microsoft.com/office/drawing/2014/main" id="{958C5CEA-6F53-448C-89C6-3D9553B11F03}"/>
              </a:ext>
            </a:extLst>
          </p:cNvPr>
          <p:cNvSpPr>
            <a:spLocks noGrp="1"/>
          </p:cNvSpPr>
          <p:nvPr>
            <p:ph type="sldNum" sz="quarter" idx="12"/>
          </p:nvPr>
        </p:nvSpPr>
        <p:spPr>
          <a:xfrm>
            <a:off x="25689" y="6483352"/>
            <a:ext cx="1028701" cy="365125"/>
          </a:xfrm>
          <a:prstGeom prst="rect">
            <a:avLst/>
          </a:prstGeom>
        </p:spPr>
        <p:txBody>
          <a:bodyPr/>
          <a:lstStyle/>
          <a:p>
            <a:fld id="{4FAB73BC-B049-4115-A692-8D63A059BFB8}" type="slidenum">
              <a:rPr lang="en-US" smtClean="0"/>
              <a:pPr/>
              <a:t>‹#›</a:t>
            </a:fld>
            <a:endParaRPr lang="en-US" dirty="0"/>
          </a:p>
        </p:txBody>
      </p:sp>
      <p:sp>
        <p:nvSpPr>
          <p:cNvPr id="21" name="Date Placeholder 1">
            <a:extLst>
              <a:ext uri="{FF2B5EF4-FFF2-40B4-BE49-F238E27FC236}">
                <a16:creationId xmlns:a16="http://schemas.microsoft.com/office/drawing/2014/main" id="{4D40DCCA-561D-4BF7-B330-24F50ABD6DE4}"/>
              </a:ext>
            </a:extLst>
          </p:cNvPr>
          <p:cNvSpPr>
            <a:spLocks noGrp="1"/>
          </p:cNvSpPr>
          <p:nvPr>
            <p:ph type="dt" sz="half" idx="10"/>
          </p:nvPr>
        </p:nvSpPr>
        <p:spPr>
          <a:xfrm>
            <a:off x="10171176" y="6483352"/>
            <a:ext cx="2020824" cy="384048"/>
          </a:xfrm>
          <a:prstGeom prst="rect">
            <a:avLst/>
          </a:prstGeom>
        </p:spPr>
        <p:txBody>
          <a:bodyPr/>
          <a:lstStyle/>
          <a:p>
            <a:r>
              <a:rPr lang="en-US"/>
              <a:t>June 12, 2023</a:t>
            </a:r>
            <a:endParaRPr lang="en-US" dirty="0"/>
          </a:p>
        </p:txBody>
      </p:sp>
      <p:pic>
        <p:nvPicPr>
          <p:cNvPr id="3" name="Picture 2" descr="A blue and red text on a black background&#10;&#10;Description automatically generated with medium confidence">
            <a:extLst>
              <a:ext uri="{FF2B5EF4-FFF2-40B4-BE49-F238E27FC236}">
                <a16:creationId xmlns:a16="http://schemas.microsoft.com/office/drawing/2014/main" id="{39D6C020-B229-9EDC-4031-CDEE318E2199}"/>
              </a:ext>
            </a:extLst>
          </p:cNvPr>
          <p:cNvPicPr>
            <a:picLocks noChangeAspect="1"/>
          </p:cNvPicPr>
          <p:nvPr userDrawn="1"/>
        </p:nvPicPr>
        <p:blipFill>
          <a:blip r:embed="rId2"/>
          <a:stretch>
            <a:fillRect/>
          </a:stretch>
        </p:blipFill>
        <p:spPr>
          <a:xfrm>
            <a:off x="9845963" y="149043"/>
            <a:ext cx="2182389" cy="518317"/>
          </a:xfrm>
          <a:prstGeom prst="rect">
            <a:avLst/>
          </a:prstGeom>
        </p:spPr>
      </p:pic>
      <p:sp>
        <p:nvSpPr>
          <p:cNvPr id="2" name="Footer Placeholder 4">
            <a:extLst>
              <a:ext uri="{FF2B5EF4-FFF2-40B4-BE49-F238E27FC236}">
                <a16:creationId xmlns:a16="http://schemas.microsoft.com/office/drawing/2014/main" id="{B24D61CC-93C4-F196-7D0D-E1D36C877C56}"/>
              </a:ext>
            </a:extLst>
          </p:cNvPr>
          <p:cNvSpPr>
            <a:spLocks noGrp="1"/>
          </p:cNvSpPr>
          <p:nvPr>
            <p:ph type="ftr" sz="quarter" idx="11"/>
          </p:nvPr>
        </p:nvSpPr>
        <p:spPr>
          <a:xfrm>
            <a:off x="3652098" y="6483352"/>
            <a:ext cx="4945144" cy="365125"/>
          </a:xfrm>
        </p:spPr>
        <p:txBody>
          <a:bodyPr/>
          <a:lstStyle/>
          <a:p>
            <a:r>
              <a:rPr lang="en-US" dirty="0"/>
              <a:t>© Copyright Softnautics (a MosChip Company), Confidential</a:t>
            </a:r>
          </a:p>
        </p:txBody>
      </p:sp>
    </p:spTree>
    <p:extLst>
      <p:ext uri="{BB962C8B-B14F-4D97-AF65-F5344CB8AC3E}">
        <p14:creationId xmlns:p14="http://schemas.microsoft.com/office/powerpoint/2010/main" val="2771755036"/>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0CB5A05-3F92-46AE-9FEE-1B5D7DEFF1CA}"/>
              </a:ext>
            </a:extLst>
          </p:cNvPr>
          <p:cNvSpPr>
            <a:spLocks noGrp="1"/>
          </p:cNvSpPr>
          <p:nvPr>
            <p:ph type="title" hasCustomPrompt="1"/>
          </p:nvPr>
        </p:nvSpPr>
        <p:spPr>
          <a:xfrm>
            <a:off x="0" y="59322"/>
            <a:ext cx="12192000" cy="587375"/>
          </a:xfrm>
          <a:prstGeom prst="rect">
            <a:avLst/>
          </a:prstGeom>
        </p:spPr>
        <p:txBody>
          <a:bodyPr>
            <a:noAutofit/>
          </a:bodyPr>
          <a:lstStyle>
            <a:lvl1pPr algn="l" defTabSz="914377" rtl="0" eaLnBrk="1" latinLnBrk="0" hangingPunct="1">
              <a:lnSpc>
                <a:spcPct val="90000"/>
              </a:lnSpc>
              <a:spcBef>
                <a:spcPct val="0"/>
              </a:spcBef>
              <a:buNone/>
              <a:defRPr lang="en-IN" sz="3200" b="1" kern="1200" dirty="0">
                <a:solidFill>
                  <a:schemeClr val="tx2"/>
                </a:solidFill>
                <a:latin typeface="Trebuchet MS" panose="020B0603020202020204" pitchFamily="34" charset="0"/>
                <a:ea typeface="+mj-ea"/>
                <a:cs typeface="Arial" pitchFamily="34" charset="0"/>
              </a:defRPr>
            </a:lvl1pPr>
          </a:lstStyle>
          <a:p>
            <a:pPr marL="0" marR="0" lvl="0" indent="0" algn="l" defTabSz="914377" rtl="0" eaLnBrk="1" fontAlgn="auto" latinLnBrk="0" hangingPunct="1">
              <a:lnSpc>
                <a:spcPct val="90000"/>
              </a:lnSpc>
              <a:spcBef>
                <a:spcPts val="1000"/>
              </a:spcBef>
              <a:spcAft>
                <a:spcPts val="0"/>
              </a:spcAft>
              <a:buClr>
                <a:schemeClr val="accent5">
                  <a:lumMod val="50000"/>
                </a:schemeClr>
              </a:buClr>
              <a:buSzTx/>
              <a:buFont typeface="Arial" panose="020B0604020202020204" pitchFamily="34" charset="0"/>
              <a:buNone/>
              <a:tabLst/>
              <a:defRPr/>
            </a:pPr>
            <a:r>
              <a:rPr lang="en-IN" dirty="0"/>
              <a:t>Click To Add Title</a:t>
            </a:r>
          </a:p>
        </p:txBody>
      </p:sp>
      <p:sp>
        <p:nvSpPr>
          <p:cNvPr id="12" name="Slide Number Placeholder 3">
            <a:extLst>
              <a:ext uri="{FF2B5EF4-FFF2-40B4-BE49-F238E27FC236}">
                <a16:creationId xmlns:a16="http://schemas.microsoft.com/office/drawing/2014/main" id="{25D91356-6532-4914-83A2-5584912DFB4D}"/>
              </a:ext>
            </a:extLst>
          </p:cNvPr>
          <p:cNvSpPr>
            <a:spLocks noGrp="1"/>
          </p:cNvSpPr>
          <p:nvPr>
            <p:ph type="sldNum" sz="quarter" idx="12"/>
          </p:nvPr>
        </p:nvSpPr>
        <p:spPr>
          <a:xfrm>
            <a:off x="25689" y="6483352"/>
            <a:ext cx="1028701" cy="365125"/>
          </a:xfrm>
          <a:prstGeom prst="rect">
            <a:avLst/>
          </a:prstGeom>
        </p:spPr>
        <p:txBody>
          <a:bodyPr/>
          <a:lstStyle/>
          <a:p>
            <a:fld id="{4FAB73BC-B049-4115-A692-8D63A059BFB8}" type="slidenum">
              <a:rPr lang="en-US" smtClean="0"/>
              <a:pPr/>
              <a:t>‹#›</a:t>
            </a:fld>
            <a:endParaRPr lang="en-US" dirty="0"/>
          </a:p>
        </p:txBody>
      </p:sp>
      <p:sp>
        <p:nvSpPr>
          <p:cNvPr id="8" name="Date Placeholder 3">
            <a:extLst>
              <a:ext uri="{FF2B5EF4-FFF2-40B4-BE49-F238E27FC236}">
                <a16:creationId xmlns:a16="http://schemas.microsoft.com/office/drawing/2014/main" id="{01284F88-2A4F-4218-A3E6-6A7C063F035B}"/>
              </a:ext>
            </a:extLst>
          </p:cNvPr>
          <p:cNvSpPr>
            <a:spLocks noGrp="1"/>
          </p:cNvSpPr>
          <p:nvPr>
            <p:ph type="dt" sz="half" idx="2"/>
          </p:nvPr>
        </p:nvSpPr>
        <p:spPr>
          <a:xfrm>
            <a:off x="10166187" y="6483352"/>
            <a:ext cx="2023852" cy="384745"/>
          </a:xfrm>
          <a:prstGeom prst="rect">
            <a:avLst/>
          </a:prstGeom>
        </p:spPr>
        <p:txBody>
          <a:bodyPr vert="horz" lIns="91440" tIns="45720" rIns="91440" bIns="45720" rtlCol="0" anchor="ctr"/>
          <a:lstStyle>
            <a:lvl1pPr algn="l">
              <a:defRPr sz="1400">
                <a:solidFill>
                  <a:srgbClr val="0A2164"/>
                </a:solidFill>
              </a:defRPr>
            </a:lvl1pPr>
          </a:lstStyle>
          <a:p>
            <a:r>
              <a:rPr lang="en-US"/>
              <a:t>June 12, 2023</a:t>
            </a:r>
            <a:endParaRPr lang="en-US" dirty="0"/>
          </a:p>
        </p:txBody>
      </p:sp>
      <p:pic>
        <p:nvPicPr>
          <p:cNvPr id="3" name="Picture 2" descr="A blue and red text on a black background&#10;&#10;Description automatically generated with medium confidence">
            <a:extLst>
              <a:ext uri="{FF2B5EF4-FFF2-40B4-BE49-F238E27FC236}">
                <a16:creationId xmlns:a16="http://schemas.microsoft.com/office/drawing/2014/main" id="{5EE1BC15-5888-3054-CB31-EECB0580356A}"/>
              </a:ext>
            </a:extLst>
          </p:cNvPr>
          <p:cNvPicPr>
            <a:picLocks noChangeAspect="1"/>
          </p:cNvPicPr>
          <p:nvPr userDrawn="1"/>
        </p:nvPicPr>
        <p:blipFill>
          <a:blip r:embed="rId2"/>
          <a:stretch>
            <a:fillRect/>
          </a:stretch>
        </p:blipFill>
        <p:spPr>
          <a:xfrm>
            <a:off x="9845963" y="149043"/>
            <a:ext cx="2182389" cy="518317"/>
          </a:xfrm>
          <a:prstGeom prst="rect">
            <a:avLst/>
          </a:prstGeom>
        </p:spPr>
      </p:pic>
      <p:sp>
        <p:nvSpPr>
          <p:cNvPr id="2" name="Footer Placeholder 4">
            <a:extLst>
              <a:ext uri="{FF2B5EF4-FFF2-40B4-BE49-F238E27FC236}">
                <a16:creationId xmlns:a16="http://schemas.microsoft.com/office/drawing/2014/main" id="{F4C700B3-45E2-D5F2-AF36-B8B4C53C4284}"/>
              </a:ext>
            </a:extLst>
          </p:cNvPr>
          <p:cNvSpPr>
            <a:spLocks noGrp="1"/>
          </p:cNvSpPr>
          <p:nvPr>
            <p:ph type="ftr" sz="quarter" idx="11"/>
          </p:nvPr>
        </p:nvSpPr>
        <p:spPr>
          <a:xfrm>
            <a:off x="3652098" y="6483352"/>
            <a:ext cx="4945144" cy="365125"/>
          </a:xfrm>
        </p:spPr>
        <p:txBody>
          <a:bodyPr/>
          <a:lstStyle/>
          <a:p>
            <a:r>
              <a:rPr lang="en-US" dirty="0"/>
              <a:t>© Copyright Softnautics (a MosChip Company), Confidential</a:t>
            </a:r>
          </a:p>
        </p:txBody>
      </p:sp>
    </p:spTree>
    <p:extLst>
      <p:ext uri="{BB962C8B-B14F-4D97-AF65-F5344CB8AC3E}">
        <p14:creationId xmlns:p14="http://schemas.microsoft.com/office/powerpoint/2010/main" val="965595854"/>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2 columns slide" preserve="1" userDrawn="1">
  <p:cSld name="Title &amp; 2 columns slide">
    <p:spTree>
      <p:nvGrpSpPr>
        <p:cNvPr id="1" name="Shape 4501"/>
        <p:cNvGrpSpPr/>
        <p:nvPr/>
      </p:nvGrpSpPr>
      <p:grpSpPr>
        <a:xfrm>
          <a:off x="0" y="0"/>
          <a:ext cx="0" cy="0"/>
          <a:chOff x="0" y="0"/>
          <a:chExt cx="0" cy="0"/>
        </a:xfrm>
      </p:grpSpPr>
      <p:sp>
        <p:nvSpPr>
          <p:cNvPr id="416" name="Title 1">
            <a:extLst>
              <a:ext uri="{FF2B5EF4-FFF2-40B4-BE49-F238E27FC236}">
                <a16:creationId xmlns:a16="http://schemas.microsoft.com/office/drawing/2014/main" id="{BF1D1D1C-01B1-49F2-A675-B639FBE357EF}"/>
              </a:ext>
            </a:extLst>
          </p:cNvPr>
          <p:cNvSpPr>
            <a:spLocks noGrp="1"/>
          </p:cNvSpPr>
          <p:nvPr>
            <p:ph type="title" hasCustomPrompt="1"/>
          </p:nvPr>
        </p:nvSpPr>
        <p:spPr>
          <a:xfrm>
            <a:off x="0" y="59322"/>
            <a:ext cx="12192000" cy="587375"/>
          </a:xfrm>
          <a:prstGeom prst="rect">
            <a:avLst/>
          </a:prstGeom>
        </p:spPr>
        <p:txBody>
          <a:bodyPr>
            <a:noAutofit/>
          </a:bodyPr>
          <a:lstStyle>
            <a:lvl1pPr algn="l" defTabSz="914377" rtl="0" eaLnBrk="1" latinLnBrk="0" hangingPunct="1">
              <a:lnSpc>
                <a:spcPct val="90000"/>
              </a:lnSpc>
              <a:spcBef>
                <a:spcPct val="0"/>
              </a:spcBef>
              <a:buNone/>
              <a:defRPr lang="en-IN" sz="3200" b="1" kern="1200" dirty="0">
                <a:solidFill>
                  <a:schemeClr val="tx2"/>
                </a:solidFill>
                <a:latin typeface="Trebuchet MS" panose="020B0603020202020204" pitchFamily="34" charset="0"/>
                <a:ea typeface="+mj-ea"/>
                <a:cs typeface="Arial" pitchFamily="34" charset="0"/>
              </a:defRPr>
            </a:lvl1pPr>
          </a:lstStyle>
          <a:p>
            <a:r>
              <a:rPr lang="en-US" dirty="0"/>
              <a:t>When you have to divide in two</a:t>
            </a:r>
            <a:endParaRPr lang="en-IN" dirty="0"/>
          </a:p>
        </p:txBody>
      </p:sp>
      <p:sp>
        <p:nvSpPr>
          <p:cNvPr id="11" name="Text Placeholder 2">
            <a:extLst>
              <a:ext uri="{FF2B5EF4-FFF2-40B4-BE49-F238E27FC236}">
                <a16:creationId xmlns:a16="http://schemas.microsoft.com/office/drawing/2014/main" id="{C2F9B48B-E610-4889-8D12-24E76D13EBA7}"/>
              </a:ext>
            </a:extLst>
          </p:cNvPr>
          <p:cNvSpPr>
            <a:spLocks noGrp="1"/>
          </p:cNvSpPr>
          <p:nvPr>
            <p:ph type="body" idx="12" hasCustomPrompt="1"/>
          </p:nvPr>
        </p:nvSpPr>
        <p:spPr>
          <a:xfrm>
            <a:off x="6903394" y="1518887"/>
            <a:ext cx="4572000" cy="639763"/>
          </a:xfrm>
          <a:prstGeom prst="rect">
            <a:avLst/>
          </a:prstGeom>
        </p:spPr>
        <p:txBody>
          <a:bodyPr anchor="b">
            <a:normAutofit/>
          </a:bodyPr>
          <a:lstStyle>
            <a:lvl1pPr marL="0" indent="0">
              <a:buFont typeface="Arial" panose="020B0604020202020204" pitchFamily="34" charset="0"/>
              <a:buNone/>
              <a:defRPr lang="en-US" b="0" dirty="0">
                <a:solidFill>
                  <a:srgbClr val="0A2164"/>
                </a:solidFill>
                <a:latin typeface="Trebuchet MS" panose="020B0603020202020204" pitchFamily="34" charset="0"/>
              </a:defRPr>
            </a:lvl1pPr>
          </a:lstStyle>
          <a:p>
            <a:pPr marL="457200" lvl="0" indent="-457200"/>
            <a:r>
              <a:rPr lang="en-IN" dirty="0"/>
              <a:t>Box Heading 2</a:t>
            </a:r>
            <a:endParaRPr lang="en-US" dirty="0"/>
          </a:p>
        </p:txBody>
      </p:sp>
      <p:sp>
        <p:nvSpPr>
          <p:cNvPr id="12" name="Content Placeholder 2">
            <a:extLst>
              <a:ext uri="{FF2B5EF4-FFF2-40B4-BE49-F238E27FC236}">
                <a16:creationId xmlns:a16="http://schemas.microsoft.com/office/drawing/2014/main" id="{1D259EB0-E5F4-4107-8D6E-1FB4D6429CBC}"/>
              </a:ext>
            </a:extLst>
          </p:cNvPr>
          <p:cNvSpPr>
            <a:spLocks noGrp="1"/>
          </p:cNvSpPr>
          <p:nvPr>
            <p:ph sz="quarter" idx="13" hasCustomPrompt="1"/>
          </p:nvPr>
        </p:nvSpPr>
        <p:spPr>
          <a:xfrm>
            <a:off x="6908800" y="2261235"/>
            <a:ext cx="3657600" cy="2335530"/>
          </a:xfrm>
        </p:spPr>
        <p:txBody>
          <a:bodyPr>
            <a:normAutofit/>
          </a:bodyPr>
          <a:lstStyle>
            <a:lvl1pPr marL="0" indent="0">
              <a:buNone/>
              <a:defRPr sz="2000">
                <a:solidFill>
                  <a:schemeClr val="tx1">
                    <a:lumMod val="75000"/>
                    <a:lumOff val="25000"/>
                  </a:schemeClr>
                </a:solidFill>
              </a:defRPr>
            </a:lvl1pPr>
            <a:lvl2pPr>
              <a:defRPr>
                <a:solidFill>
                  <a:srgbClr val="90A8C6"/>
                </a:solidFill>
              </a:defRPr>
            </a:lvl2pPr>
            <a:lvl3pPr>
              <a:defRPr>
                <a:solidFill>
                  <a:srgbClr val="90A8C6"/>
                </a:solidFill>
              </a:defRPr>
            </a:lvl3pPr>
            <a:lvl4pPr>
              <a:defRPr>
                <a:solidFill>
                  <a:srgbClr val="90A8C6"/>
                </a:solidFill>
              </a:defRPr>
            </a:lvl4pPr>
            <a:lvl5pPr>
              <a:defRPr>
                <a:solidFill>
                  <a:srgbClr val="90A8C6"/>
                </a:solidFill>
              </a:defRPr>
            </a:lvl5pPr>
          </a:lstStyle>
          <a:p>
            <a:pPr lvl="0"/>
            <a:r>
              <a:rPr lang="en-US" dirty="0"/>
              <a:t>Looks best when all text same #lines, #words/line Can also have pictures, graph, table, smart art to give thoughtful look to the deck</a:t>
            </a:r>
          </a:p>
        </p:txBody>
      </p:sp>
      <p:sp>
        <p:nvSpPr>
          <p:cNvPr id="13" name="Text Placeholder 2">
            <a:extLst>
              <a:ext uri="{FF2B5EF4-FFF2-40B4-BE49-F238E27FC236}">
                <a16:creationId xmlns:a16="http://schemas.microsoft.com/office/drawing/2014/main" id="{DAD9600C-1147-45D2-A453-E0BDE4F60AEE}"/>
              </a:ext>
            </a:extLst>
          </p:cNvPr>
          <p:cNvSpPr>
            <a:spLocks noGrp="1"/>
          </p:cNvSpPr>
          <p:nvPr>
            <p:ph type="body" idx="14" hasCustomPrompt="1"/>
          </p:nvPr>
        </p:nvSpPr>
        <p:spPr>
          <a:xfrm>
            <a:off x="1614789" y="1518887"/>
            <a:ext cx="4572000" cy="639763"/>
          </a:xfrm>
          <a:prstGeom prst="rect">
            <a:avLst/>
          </a:prstGeom>
        </p:spPr>
        <p:txBody>
          <a:bodyPr anchor="b">
            <a:normAutofit/>
          </a:bodyPr>
          <a:lstStyle>
            <a:lvl1pPr marL="0" indent="0">
              <a:buFont typeface="Arial" panose="020B0604020202020204" pitchFamily="34" charset="0"/>
              <a:buNone/>
              <a:defRPr lang="en-US" b="0" dirty="0">
                <a:solidFill>
                  <a:srgbClr val="0A2164"/>
                </a:solidFill>
                <a:latin typeface="Trebuchet MS" panose="020B0603020202020204" pitchFamily="34" charset="0"/>
              </a:defRPr>
            </a:lvl1pPr>
          </a:lstStyle>
          <a:p>
            <a:pPr marL="457200" lvl="0" indent="-457200"/>
            <a:r>
              <a:rPr lang="en-IN" dirty="0"/>
              <a:t>Box Heading 1</a:t>
            </a:r>
            <a:endParaRPr lang="en-US" dirty="0"/>
          </a:p>
        </p:txBody>
      </p:sp>
      <p:sp>
        <p:nvSpPr>
          <p:cNvPr id="14" name="Content Placeholder 2">
            <a:extLst>
              <a:ext uri="{FF2B5EF4-FFF2-40B4-BE49-F238E27FC236}">
                <a16:creationId xmlns:a16="http://schemas.microsoft.com/office/drawing/2014/main" id="{211EFDFD-7610-4FC1-AFC0-312A08AE03D6}"/>
              </a:ext>
            </a:extLst>
          </p:cNvPr>
          <p:cNvSpPr>
            <a:spLocks noGrp="1"/>
          </p:cNvSpPr>
          <p:nvPr>
            <p:ph sz="quarter" idx="15" hasCustomPrompt="1"/>
          </p:nvPr>
        </p:nvSpPr>
        <p:spPr>
          <a:xfrm>
            <a:off x="1625600" y="2261235"/>
            <a:ext cx="3657600" cy="2335530"/>
          </a:xfrm>
        </p:spPr>
        <p:txBody>
          <a:bodyPr>
            <a:noAutofit/>
          </a:bodyPr>
          <a:lstStyle>
            <a:lvl1pPr marL="0" indent="0">
              <a:buNone/>
              <a:defRPr sz="2000">
                <a:solidFill>
                  <a:schemeClr val="tx1">
                    <a:lumMod val="75000"/>
                    <a:lumOff val="25000"/>
                  </a:schemeClr>
                </a:solidFill>
              </a:defRPr>
            </a:lvl1pPr>
            <a:lvl2pPr marL="457189" indent="0">
              <a:buNone/>
              <a:defRPr>
                <a:solidFill>
                  <a:srgbClr val="90A8C6"/>
                </a:solidFill>
              </a:defRPr>
            </a:lvl2pPr>
            <a:lvl3pPr>
              <a:defRPr>
                <a:solidFill>
                  <a:srgbClr val="90A8C6"/>
                </a:solidFill>
              </a:defRPr>
            </a:lvl3pPr>
            <a:lvl4pPr>
              <a:defRPr>
                <a:solidFill>
                  <a:srgbClr val="90A8C6"/>
                </a:solidFill>
              </a:defRPr>
            </a:lvl4pPr>
            <a:lvl5pPr>
              <a:defRPr>
                <a:solidFill>
                  <a:srgbClr val="90A8C6"/>
                </a:solidFill>
              </a:defRPr>
            </a:lvl5pPr>
          </a:lstStyle>
          <a:p>
            <a:pPr lvl="0"/>
            <a:r>
              <a:rPr lang="en-US" dirty="0"/>
              <a:t>Details about the first part. Avoid bullets, do not resize the box. Try to fit the text within the given dimensions. Can reduce font size but not below 14</a:t>
            </a:r>
          </a:p>
        </p:txBody>
      </p:sp>
      <p:sp>
        <p:nvSpPr>
          <p:cNvPr id="21" name="Slide Number Placeholder 3">
            <a:extLst>
              <a:ext uri="{FF2B5EF4-FFF2-40B4-BE49-F238E27FC236}">
                <a16:creationId xmlns:a16="http://schemas.microsoft.com/office/drawing/2014/main" id="{F62F9A6C-432A-4058-B3F7-7FF5BC23F3D2}"/>
              </a:ext>
            </a:extLst>
          </p:cNvPr>
          <p:cNvSpPr>
            <a:spLocks noGrp="1"/>
          </p:cNvSpPr>
          <p:nvPr>
            <p:ph type="sldNum" sz="quarter" idx="16"/>
          </p:nvPr>
        </p:nvSpPr>
        <p:spPr>
          <a:xfrm>
            <a:off x="25689" y="6483352"/>
            <a:ext cx="1028701" cy="365125"/>
          </a:xfrm>
          <a:prstGeom prst="rect">
            <a:avLst/>
          </a:prstGeom>
        </p:spPr>
        <p:txBody>
          <a:bodyPr/>
          <a:lstStyle/>
          <a:p>
            <a:fld id="{4FAB73BC-B049-4115-A692-8D63A059BFB8}" type="slidenum">
              <a:rPr lang="en-US" smtClean="0"/>
              <a:pPr/>
              <a:t>‹#›</a:t>
            </a:fld>
            <a:endParaRPr lang="en-US" dirty="0"/>
          </a:p>
        </p:txBody>
      </p:sp>
      <p:sp>
        <p:nvSpPr>
          <p:cNvPr id="15" name="Date Placeholder 1">
            <a:extLst>
              <a:ext uri="{FF2B5EF4-FFF2-40B4-BE49-F238E27FC236}">
                <a16:creationId xmlns:a16="http://schemas.microsoft.com/office/drawing/2014/main" id="{BFDE0961-DE2B-47BB-9A3C-B733B9A0BF40}"/>
              </a:ext>
            </a:extLst>
          </p:cNvPr>
          <p:cNvSpPr>
            <a:spLocks noGrp="1"/>
          </p:cNvSpPr>
          <p:nvPr>
            <p:ph type="dt" sz="half" idx="10"/>
          </p:nvPr>
        </p:nvSpPr>
        <p:spPr>
          <a:xfrm>
            <a:off x="10171176" y="6483352"/>
            <a:ext cx="2020824" cy="384048"/>
          </a:xfrm>
          <a:prstGeom prst="rect">
            <a:avLst/>
          </a:prstGeom>
        </p:spPr>
        <p:txBody>
          <a:bodyPr/>
          <a:lstStyle/>
          <a:p>
            <a:r>
              <a:rPr lang="en-US"/>
              <a:t>June 12, 2023</a:t>
            </a:r>
            <a:endParaRPr lang="en-US" dirty="0"/>
          </a:p>
        </p:txBody>
      </p:sp>
      <p:pic>
        <p:nvPicPr>
          <p:cNvPr id="3" name="Picture 2" descr="A blue and red text on a black background&#10;&#10;Description automatically generated with medium confidence">
            <a:extLst>
              <a:ext uri="{FF2B5EF4-FFF2-40B4-BE49-F238E27FC236}">
                <a16:creationId xmlns:a16="http://schemas.microsoft.com/office/drawing/2014/main" id="{E194301E-65DB-7CAE-7A7B-6C3360A3380E}"/>
              </a:ext>
            </a:extLst>
          </p:cNvPr>
          <p:cNvPicPr>
            <a:picLocks noChangeAspect="1"/>
          </p:cNvPicPr>
          <p:nvPr userDrawn="1"/>
        </p:nvPicPr>
        <p:blipFill>
          <a:blip r:embed="rId2"/>
          <a:stretch>
            <a:fillRect/>
          </a:stretch>
        </p:blipFill>
        <p:spPr>
          <a:xfrm>
            <a:off x="9845963" y="149043"/>
            <a:ext cx="2182389" cy="518317"/>
          </a:xfrm>
          <a:prstGeom prst="rect">
            <a:avLst/>
          </a:prstGeom>
        </p:spPr>
      </p:pic>
      <p:sp>
        <p:nvSpPr>
          <p:cNvPr id="2" name="Footer Placeholder 4">
            <a:extLst>
              <a:ext uri="{FF2B5EF4-FFF2-40B4-BE49-F238E27FC236}">
                <a16:creationId xmlns:a16="http://schemas.microsoft.com/office/drawing/2014/main" id="{9049BA2D-00D5-3758-20C9-6330CDD136C5}"/>
              </a:ext>
            </a:extLst>
          </p:cNvPr>
          <p:cNvSpPr>
            <a:spLocks noGrp="1"/>
          </p:cNvSpPr>
          <p:nvPr>
            <p:ph type="ftr" sz="quarter" idx="11"/>
          </p:nvPr>
        </p:nvSpPr>
        <p:spPr>
          <a:xfrm>
            <a:off x="3652098" y="6483352"/>
            <a:ext cx="4945144" cy="365125"/>
          </a:xfrm>
        </p:spPr>
        <p:txBody>
          <a:bodyPr/>
          <a:lstStyle/>
          <a:p>
            <a:r>
              <a:rPr lang="en-US" dirty="0"/>
              <a:t>© Copyright Softnautics (a MosChip Company), Confidential</a:t>
            </a:r>
          </a:p>
        </p:txBody>
      </p:sp>
    </p:spTree>
    <p:extLst>
      <p:ext uri="{BB962C8B-B14F-4D97-AF65-F5344CB8AC3E}">
        <p14:creationId xmlns:p14="http://schemas.microsoft.com/office/powerpoint/2010/main" val="2456451741"/>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3 columns">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7DD8532D-58C8-4973-A85C-3B03A9B93608}"/>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11FBD6BF-278C-40D4-9D29-F9B7BE9734D5}"/>
              </a:ext>
            </a:extLst>
          </p:cNvPr>
          <p:cNvSpPr>
            <a:spLocks noGrp="1"/>
          </p:cNvSpPr>
          <p:nvPr>
            <p:ph type="sldNum" sz="quarter" idx="12"/>
          </p:nvPr>
        </p:nvSpPr>
        <p:spPr/>
        <p:txBody>
          <a:bodyPr/>
          <a:lstStyle/>
          <a:p>
            <a:fld id="{4FAB73BC-B049-4115-A692-8D63A059BFB8}" type="slidenum">
              <a:rPr lang="en-US" smtClean="0"/>
              <a:pPr/>
              <a:t>‹#›</a:t>
            </a:fld>
            <a:endParaRPr lang="en-US" dirty="0"/>
          </a:p>
        </p:txBody>
      </p:sp>
      <p:sp>
        <p:nvSpPr>
          <p:cNvPr id="6" name="Title 1">
            <a:extLst>
              <a:ext uri="{FF2B5EF4-FFF2-40B4-BE49-F238E27FC236}">
                <a16:creationId xmlns:a16="http://schemas.microsoft.com/office/drawing/2014/main" id="{967A48F8-137D-4A73-B83D-3D809C2DC40C}"/>
              </a:ext>
            </a:extLst>
          </p:cNvPr>
          <p:cNvSpPr>
            <a:spLocks noGrp="1"/>
          </p:cNvSpPr>
          <p:nvPr>
            <p:ph type="title" hasCustomPrompt="1"/>
          </p:nvPr>
        </p:nvSpPr>
        <p:spPr>
          <a:xfrm>
            <a:off x="0" y="59322"/>
            <a:ext cx="12192000" cy="587375"/>
          </a:xfrm>
          <a:prstGeom prst="rect">
            <a:avLst/>
          </a:prstGeom>
        </p:spPr>
        <p:txBody>
          <a:bodyPr>
            <a:noAutofit/>
          </a:bodyPr>
          <a:lstStyle>
            <a:lvl1pPr algn="l" defTabSz="914377" rtl="0" eaLnBrk="1" latinLnBrk="0" hangingPunct="1">
              <a:lnSpc>
                <a:spcPct val="90000"/>
              </a:lnSpc>
              <a:spcBef>
                <a:spcPct val="0"/>
              </a:spcBef>
              <a:buNone/>
              <a:defRPr lang="en-IN" sz="3200" b="1" kern="1200" dirty="0">
                <a:solidFill>
                  <a:schemeClr val="tx2"/>
                </a:solidFill>
                <a:latin typeface="Trebuchet MS" panose="020B0603020202020204" pitchFamily="34" charset="0"/>
                <a:ea typeface="+mj-ea"/>
                <a:cs typeface="Arial" pitchFamily="34" charset="0"/>
              </a:defRPr>
            </a:lvl1pPr>
          </a:lstStyle>
          <a:p>
            <a:r>
              <a:rPr lang="en-US" dirty="0"/>
              <a:t>When you have to divide in three</a:t>
            </a:r>
            <a:endParaRPr lang="en-IN" dirty="0"/>
          </a:p>
        </p:txBody>
      </p:sp>
      <p:sp>
        <p:nvSpPr>
          <p:cNvPr id="8" name="Text Placeholder 2">
            <a:extLst>
              <a:ext uri="{FF2B5EF4-FFF2-40B4-BE49-F238E27FC236}">
                <a16:creationId xmlns:a16="http://schemas.microsoft.com/office/drawing/2014/main" id="{C6857D88-45BE-48E7-A411-AE1B8F41D657}"/>
              </a:ext>
            </a:extLst>
          </p:cNvPr>
          <p:cNvSpPr>
            <a:spLocks noGrp="1"/>
          </p:cNvSpPr>
          <p:nvPr>
            <p:ph type="body" idx="13" hasCustomPrompt="1"/>
          </p:nvPr>
        </p:nvSpPr>
        <p:spPr>
          <a:xfrm>
            <a:off x="8225546" y="1518887"/>
            <a:ext cx="3673816" cy="639763"/>
          </a:xfrm>
          <a:prstGeom prst="rect">
            <a:avLst/>
          </a:prstGeom>
        </p:spPr>
        <p:txBody>
          <a:bodyPr anchor="b">
            <a:normAutofit/>
          </a:bodyPr>
          <a:lstStyle>
            <a:lvl1pPr marL="0" indent="0">
              <a:buFont typeface="Arial" panose="020B0604020202020204" pitchFamily="34" charset="0"/>
              <a:buNone/>
              <a:defRPr lang="en-US" b="0" dirty="0">
                <a:solidFill>
                  <a:srgbClr val="0A2164"/>
                </a:solidFill>
                <a:latin typeface="Trebuchet MS" panose="020B0603020202020204" pitchFamily="34" charset="0"/>
              </a:defRPr>
            </a:lvl1pPr>
          </a:lstStyle>
          <a:p>
            <a:pPr marL="457200" lvl="0" indent="-457200"/>
            <a:r>
              <a:rPr lang="en-IN" dirty="0"/>
              <a:t>Box Heading 3</a:t>
            </a:r>
            <a:endParaRPr lang="en-US" dirty="0"/>
          </a:p>
        </p:txBody>
      </p:sp>
      <p:sp>
        <p:nvSpPr>
          <p:cNvPr id="9" name="Content Placeholder 2">
            <a:extLst>
              <a:ext uri="{FF2B5EF4-FFF2-40B4-BE49-F238E27FC236}">
                <a16:creationId xmlns:a16="http://schemas.microsoft.com/office/drawing/2014/main" id="{7E802A2A-EB65-4AE2-9808-011B5558F1BD}"/>
              </a:ext>
            </a:extLst>
          </p:cNvPr>
          <p:cNvSpPr>
            <a:spLocks noGrp="1"/>
          </p:cNvSpPr>
          <p:nvPr>
            <p:ph sz="quarter" idx="14" hasCustomPrompt="1"/>
          </p:nvPr>
        </p:nvSpPr>
        <p:spPr>
          <a:xfrm>
            <a:off x="8229600" y="2261235"/>
            <a:ext cx="3657600" cy="2335530"/>
          </a:xfrm>
        </p:spPr>
        <p:txBody>
          <a:bodyPr>
            <a:normAutofit/>
          </a:bodyPr>
          <a:lstStyle>
            <a:lvl1pPr marL="0" indent="0">
              <a:buNone/>
              <a:defRPr lang="en-US" sz="2000" kern="1200" dirty="0" smtClean="0">
                <a:solidFill>
                  <a:schemeClr val="tx1">
                    <a:lumMod val="75000"/>
                    <a:lumOff val="25000"/>
                  </a:schemeClr>
                </a:solidFill>
                <a:latin typeface="Trebuchet MS" panose="020B0603020202020204" pitchFamily="34" charset="0"/>
                <a:ea typeface="+mn-ea"/>
                <a:cs typeface="+mn-cs"/>
              </a:defRPr>
            </a:lvl1pPr>
            <a:lvl2pPr>
              <a:defRPr>
                <a:solidFill>
                  <a:srgbClr val="8D806F"/>
                </a:solidFill>
              </a:defRPr>
            </a:lvl2pPr>
            <a:lvl3pPr>
              <a:defRPr>
                <a:solidFill>
                  <a:srgbClr val="8D806F"/>
                </a:solidFill>
              </a:defRPr>
            </a:lvl3pPr>
            <a:lvl4pPr>
              <a:defRPr>
                <a:solidFill>
                  <a:srgbClr val="8D806F"/>
                </a:solidFill>
              </a:defRPr>
            </a:lvl4pPr>
            <a:lvl5pPr>
              <a:defRPr>
                <a:solidFill>
                  <a:srgbClr val="8D806F"/>
                </a:solidFill>
              </a:defRPr>
            </a:lvl5pPr>
          </a:lstStyle>
          <a:p>
            <a:pPr marL="0" lvl="0" indent="0" algn="l" defTabSz="914377" rtl="0" eaLnBrk="1" latinLnBrk="0" hangingPunct="1">
              <a:lnSpc>
                <a:spcPct val="90000"/>
              </a:lnSpc>
              <a:spcBef>
                <a:spcPts val="1000"/>
              </a:spcBef>
              <a:buClr>
                <a:schemeClr val="accent5">
                  <a:lumMod val="50000"/>
                </a:schemeClr>
              </a:buClr>
              <a:buFont typeface="Arial" panose="020B0604020202020204" pitchFamily="34" charset="0"/>
              <a:buNone/>
            </a:pPr>
            <a:r>
              <a:rPr lang="en-US" dirty="0"/>
              <a:t>Can also have pictures, graph, table, smart art. can reduce font size but make it same for all boxes</a:t>
            </a:r>
          </a:p>
        </p:txBody>
      </p:sp>
      <p:sp>
        <p:nvSpPr>
          <p:cNvPr id="10" name="Text Placeholder 2">
            <a:extLst>
              <a:ext uri="{FF2B5EF4-FFF2-40B4-BE49-F238E27FC236}">
                <a16:creationId xmlns:a16="http://schemas.microsoft.com/office/drawing/2014/main" id="{60CEB289-F1D0-4D98-9493-E4526D81C1CA}"/>
              </a:ext>
            </a:extLst>
          </p:cNvPr>
          <p:cNvSpPr>
            <a:spLocks noGrp="1"/>
          </p:cNvSpPr>
          <p:nvPr>
            <p:ph type="body" idx="15" hasCustomPrompt="1"/>
          </p:nvPr>
        </p:nvSpPr>
        <p:spPr>
          <a:xfrm>
            <a:off x="4259092" y="1518887"/>
            <a:ext cx="3673816" cy="639763"/>
          </a:xfrm>
          <a:prstGeom prst="rect">
            <a:avLst/>
          </a:prstGeom>
        </p:spPr>
        <p:txBody>
          <a:bodyPr anchor="b">
            <a:normAutofit/>
          </a:bodyPr>
          <a:lstStyle>
            <a:lvl1pPr marL="0" indent="0">
              <a:buFont typeface="Arial" panose="020B0604020202020204" pitchFamily="34" charset="0"/>
              <a:buNone/>
              <a:defRPr lang="en-US" b="0" dirty="0">
                <a:solidFill>
                  <a:srgbClr val="0A2164"/>
                </a:solidFill>
                <a:latin typeface="Trebuchet MS" panose="020B0603020202020204" pitchFamily="34" charset="0"/>
              </a:defRPr>
            </a:lvl1pPr>
          </a:lstStyle>
          <a:p>
            <a:pPr marL="457200" lvl="0" indent="-457200"/>
            <a:r>
              <a:rPr lang="en-IN" dirty="0"/>
              <a:t>Box Heading 2</a:t>
            </a:r>
            <a:endParaRPr lang="en-US" dirty="0"/>
          </a:p>
        </p:txBody>
      </p:sp>
      <p:sp>
        <p:nvSpPr>
          <p:cNvPr id="11" name="Content Placeholder 2">
            <a:extLst>
              <a:ext uri="{FF2B5EF4-FFF2-40B4-BE49-F238E27FC236}">
                <a16:creationId xmlns:a16="http://schemas.microsoft.com/office/drawing/2014/main" id="{E91DC414-EA9E-423C-8B51-393CE94753A6}"/>
              </a:ext>
            </a:extLst>
          </p:cNvPr>
          <p:cNvSpPr>
            <a:spLocks noGrp="1"/>
          </p:cNvSpPr>
          <p:nvPr>
            <p:ph sz="quarter" idx="16" hasCustomPrompt="1"/>
          </p:nvPr>
        </p:nvSpPr>
        <p:spPr>
          <a:xfrm>
            <a:off x="4267200" y="2261235"/>
            <a:ext cx="3657600" cy="2335530"/>
          </a:xfrm>
        </p:spPr>
        <p:txBody>
          <a:bodyPr>
            <a:normAutofit/>
          </a:bodyPr>
          <a:lstStyle>
            <a:lvl1pPr marL="0" indent="0">
              <a:buNone/>
              <a:defRPr lang="en-US" sz="2000" kern="1200" dirty="0">
                <a:solidFill>
                  <a:schemeClr val="tx1">
                    <a:lumMod val="75000"/>
                    <a:lumOff val="25000"/>
                  </a:schemeClr>
                </a:solidFill>
                <a:latin typeface="Trebuchet MS" panose="020B0603020202020204" pitchFamily="34" charset="0"/>
                <a:ea typeface="+mn-ea"/>
                <a:cs typeface="+mn-cs"/>
              </a:defRPr>
            </a:lvl1pPr>
            <a:lvl2pPr>
              <a:defRPr>
                <a:solidFill>
                  <a:srgbClr val="8D806F"/>
                </a:solidFill>
              </a:defRPr>
            </a:lvl2pPr>
            <a:lvl3pPr>
              <a:defRPr>
                <a:solidFill>
                  <a:srgbClr val="8D806F"/>
                </a:solidFill>
              </a:defRPr>
            </a:lvl3pPr>
            <a:lvl4pPr>
              <a:defRPr>
                <a:solidFill>
                  <a:srgbClr val="8D806F"/>
                </a:solidFill>
              </a:defRPr>
            </a:lvl4pPr>
            <a:lvl5pPr>
              <a:defRPr>
                <a:solidFill>
                  <a:srgbClr val="8D806F"/>
                </a:solidFill>
              </a:defRPr>
            </a:lvl5pPr>
          </a:lstStyle>
          <a:p>
            <a:pPr marL="0" lvl="0" indent="0" algn="l" defTabSz="914377" rtl="0" eaLnBrk="1" latinLnBrk="0" hangingPunct="1">
              <a:lnSpc>
                <a:spcPct val="90000"/>
              </a:lnSpc>
              <a:spcBef>
                <a:spcPts val="1000"/>
              </a:spcBef>
              <a:buClr>
                <a:schemeClr val="accent5">
                  <a:lumMod val="50000"/>
                </a:schemeClr>
              </a:buClr>
              <a:buFont typeface="Arial" panose="020B0604020202020204" pitchFamily="34" charset="0"/>
              <a:buNone/>
            </a:pPr>
            <a:r>
              <a:rPr lang="en-US" dirty="0"/>
              <a:t>Avoid bullets; Do not resize the box; Try to fit the text within the given dimensions font size now lower than 14</a:t>
            </a:r>
          </a:p>
        </p:txBody>
      </p:sp>
      <p:sp>
        <p:nvSpPr>
          <p:cNvPr id="12" name="Text Placeholder 2">
            <a:extLst>
              <a:ext uri="{FF2B5EF4-FFF2-40B4-BE49-F238E27FC236}">
                <a16:creationId xmlns:a16="http://schemas.microsoft.com/office/drawing/2014/main" id="{35E9D40A-D34E-4FE5-90AB-7C5B65EE5422}"/>
              </a:ext>
            </a:extLst>
          </p:cNvPr>
          <p:cNvSpPr>
            <a:spLocks noGrp="1"/>
          </p:cNvSpPr>
          <p:nvPr>
            <p:ph type="body" idx="17" hasCustomPrompt="1"/>
          </p:nvPr>
        </p:nvSpPr>
        <p:spPr>
          <a:xfrm>
            <a:off x="292638" y="1518887"/>
            <a:ext cx="3673816" cy="639763"/>
          </a:xfrm>
          <a:prstGeom prst="rect">
            <a:avLst/>
          </a:prstGeom>
        </p:spPr>
        <p:txBody>
          <a:bodyPr anchor="b">
            <a:normAutofit/>
          </a:bodyPr>
          <a:lstStyle>
            <a:lvl1pPr marL="0" indent="0">
              <a:buFont typeface="Arial" panose="020B0604020202020204" pitchFamily="34" charset="0"/>
              <a:buNone/>
              <a:defRPr lang="en-US" b="0" dirty="0">
                <a:solidFill>
                  <a:srgbClr val="0A2164"/>
                </a:solidFill>
                <a:latin typeface="Trebuchet MS" panose="020B0603020202020204" pitchFamily="34" charset="0"/>
              </a:defRPr>
            </a:lvl1pPr>
          </a:lstStyle>
          <a:p>
            <a:pPr marL="457200" lvl="0" indent="-457200"/>
            <a:r>
              <a:rPr lang="en-IN" dirty="0"/>
              <a:t>Box Heading 1</a:t>
            </a:r>
            <a:endParaRPr lang="en-US" dirty="0"/>
          </a:p>
        </p:txBody>
      </p:sp>
      <p:sp>
        <p:nvSpPr>
          <p:cNvPr id="13" name="Content Placeholder 2">
            <a:extLst>
              <a:ext uri="{FF2B5EF4-FFF2-40B4-BE49-F238E27FC236}">
                <a16:creationId xmlns:a16="http://schemas.microsoft.com/office/drawing/2014/main" id="{CF8DC386-3A03-4E74-B36D-BD1899B86807}"/>
              </a:ext>
            </a:extLst>
          </p:cNvPr>
          <p:cNvSpPr>
            <a:spLocks noGrp="1"/>
          </p:cNvSpPr>
          <p:nvPr>
            <p:ph sz="quarter" idx="18" hasCustomPrompt="1"/>
          </p:nvPr>
        </p:nvSpPr>
        <p:spPr>
          <a:xfrm>
            <a:off x="304800" y="2261235"/>
            <a:ext cx="3657600" cy="2335530"/>
          </a:xfrm>
        </p:spPr>
        <p:txBody>
          <a:bodyPr>
            <a:normAutofit/>
          </a:bodyPr>
          <a:lstStyle>
            <a:lvl1pPr marL="0" indent="0">
              <a:buNone/>
              <a:defRPr sz="2000">
                <a:solidFill>
                  <a:schemeClr val="tx1">
                    <a:lumMod val="75000"/>
                    <a:lumOff val="25000"/>
                  </a:schemeClr>
                </a:solidFill>
              </a:defRPr>
            </a:lvl1pPr>
            <a:lvl2pPr>
              <a:defRPr>
                <a:solidFill>
                  <a:srgbClr val="90A8C6"/>
                </a:solidFill>
              </a:defRPr>
            </a:lvl2pPr>
            <a:lvl3pPr>
              <a:defRPr>
                <a:solidFill>
                  <a:srgbClr val="90A8C6"/>
                </a:solidFill>
              </a:defRPr>
            </a:lvl3pPr>
            <a:lvl4pPr>
              <a:defRPr>
                <a:solidFill>
                  <a:srgbClr val="90A8C6"/>
                </a:solidFill>
              </a:defRPr>
            </a:lvl4pPr>
            <a:lvl5pPr>
              <a:defRPr>
                <a:solidFill>
                  <a:srgbClr val="90A8C6"/>
                </a:solidFill>
              </a:defRPr>
            </a:lvl5pPr>
          </a:lstStyle>
          <a:p>
            <a:pPr lvl="0"/>
            <a:r>
              <a:rPr lang="en-US" dirty="0"/>
              <a:t>Add details. Looks best when all text same number of lines, and #words/line as shown in this box for best view</a:t>
            </a:r>
          </a:p>
        </p:txBody>
      </p:sp>
      <p:pic>
        <p:nvPicPr>
          <p:cNvPr id="14" name="Picture 13" descr="A blue and red text on a black background&#10;&#10;Description automatically generated with medium confidence">
            <a:extLst>
              <a:ext uri="{FF2B5EF4-FFF2-40B4-BE49-F238E27FC236}">
                <a16:creationId xmlns:a16="http://schemas.microsoft.com/office/drawing/2014/main" id="{7948D2D5-0A5B-E3FE-E52F-7E296262A2FB}"/>
              </a:ext>
            </a:extLst>
          </p:cNvPr>
          <p:cNvPicPr>
            <a:picLocks noChangeAspect="1"/>
          </p:cNvPicPr>
          <p:nvPr userDrawn="1"/>
        </p:nvPicPr>
        <p:blipFill>
          <a:blip r:embed="rId2"/>
          <a:stretch>
            <a:fillRect/>
          </a:stretch>
        </p:blipFill>
        <p:spPr>
          <a:xfrm>
            <a:off x="9845963" y="149043"/>
            <a:ext cx="2182389" cy="518317"/>
          </a:xfrm>
          <a:prstGeom prst="rect">
            <a:avLst/>
          </a:prstGeom>
        </p:spPr>
      </p:pic>
      <p:sp>
        <p:nvSpPr>
          <p:cNvPr id="2" name="Footer Placeholder 4">
            <a:extLst>
              <a:ext uri="{FF2B5EF4-FFF2-40B4-BE49-F238E27FC236}">
                <a16:creationId xmlns:a16="http://schemas.microsoft.com/office/drawing/2014/main" id="{1EE2A2E5-2DBB-A1C2-A9E4-09FC3043607D}"/>
              </a:ext>
            </a:extLst>
          </p:cNvPr>
          <p:cNvSpPr>
            <a:spLocks noGrp="1"/>
          </p:cNvSpPr>
          <p:nvPr>
            <p:ph type="ftr" sz="quarter" idx="11"/>
          </p:nvPr>
        </p:nvSpPr>
        <p:spPr>
          <a:xfrm>
            <a:off x="3652098" y="6483352"/>
            <a:ext cx="4945144" cy="365125"/>
          </a:xfrm>
        </p:spPr>
        <p:txBody>
          <a:bodyPr/>
          <a:lstStyle/>
          <a:p>
            <a:r>
              <a:rPr lang="en-US" dirty="0"/>
              <a:t>© Copyright Softnautics (a MosChip Company), Confidential</a:t>
            </a:r>
          </a:p>
        </p:txBody>
      </p:sp>
    </p:spTree>
    <p:extLst>
      <p:ext uri="{BB962C8B-B14F-4D97-AF65-F5344CB8AC3E}">
        <p14:creationId xmlns:p14="http://schemas.microsoft.com/office/powerpoint/2010/main" val="3405900742"/>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hank You">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E8FFB84A-12C6-4993-B529-832C40891D1D}"/>
              </a:ext>
            </a:extLst>
          </p:cNvPr>
          <p:cNvSpPr>
            <a:spLocks noGrp="1"/>
          </p:cNvSpPr>
          <p:nvPr>
            <p:ph type="dt" sz="half" idx="10"/>
          </p:nvPr>
        </p:nvSpPr>
        <p:spPr>
          <a:xfrm>
            <a:off x="10166187" y="6483352"/>
            <a:ext cx="2023852" cy="384745"/>
          </a:xfrm>
          <a:prstGeom prst="rect">
            <a:avLst/>
          </a:prstGeom>
        </p:spPr>
        <p:txBody>
          <a:bodyPr/>
          <a:lstStyle/>
          <a:p>
            <a:r>
              <a:rPr lang="en-US"/>
              <a:t>June 12, 2023</a:t>
            </a:r>
            <a:endParaRPr lang="en-US" dirty="0"/>
          </a:p>
        </p:txBody>
      </p:sp>
      <p:sp>
        <p:nvSpPr>
          <p:cNvPr id="30" name="Freeform: Shape 29">
            <a:extLst>
              <a:ext uri="{FF2B5EF4-FFF2-40B4-BE49-F238E27FC236}">
                <a16:creationId xmlns:a16="http://schemas.microsoft.com/office/drawing/2014/main" id="{BA388D3E-88AE-45DE-B082-B836F0AEFCD8}"/>
              </a:ext>
            </a:extLst>
          </p:cNvPr>
          <p:cNvSpPr/>
          <p:nvPr userDrawn="1"/>
        </p:nvSpPr>
        <p:spPr>
          <a:xfrm rot="5400000">
            <a:off x="6840639" y="824467"/>
            <a:ext cx="4855581" cy="5847141"/>
          </a:xfrm>
          <a:custGeom>
            <a:avLst/>
            <a:gdLst>
              <a:gd name="connsiteX0" fmla="*/ 3431895 w 4855581"/>
              <a:gd name="connsiteY0" fmla="*/ 2911510 h 5847141"/>
              <a:gd name="connsiteX1" fmla="*/ 3779136 w 4855581"/>
              <a:gd name="connsiteY1" fmla="*/ 2217029 h 5847141"/>
              <a:gd name="connsiteX2" fmla="*/ 4508341 w 4855581"/>
              <a:gd name="connsiteY2" fmla="*/ 2217029 h 5847141"/>
              <a:gd name="connsiteX3" fmla="*/ 4855581 w 4855581"/>
              <a:gd name="connsiteY3" fmla="*/ 2911510 h 5847141"/>
              <a:gd name="connsiteX4" fmla="*/ 4508341 w 4855581"/>
              <a:gd name="connsiteY4" fmla="*/ 3605991 h 5847141"/>
              <a:gd name="connsiteX5" fmla="*/ 3779136 w 4855581"/>
              <a:gd name="connsiteY5" fmla="*/ 3605991 h 5847141"/>
              <a:gd name="connsiteX6" fmla="*/ 3431895 w 4855581"/>
              <a:gd name="connsiteY6" fmla="*/ 4410916 h 5847141"/>
              <a:gd name="connsiteX7" fmla="*/ 3779136 w 4855581"/>
              <a:gd name="connsiteY7" fmla="*/ 3716435 h 5847141"/>
              <a:gd name="connsiteX8" fmla="*/ 4508341 w 4855581"/>
              <a:gd name="connsiteY8" fmla="*/ 3716435 h 5847141"/>
              <a:gd name="connsiteX9" fmla="*/ 4855581 w 4855581"/>
              <a:gd name="connsiteY9" fmla="*/ 4410916 h 5847141"/>
              <a:gd name="connsiteX10" fmla="*/ 4508341 w 4855581"/>
              <a:gd name="connsiteY10" fmla="*/ 5105397 h 5847141"/>
              <a:gd name="connsiteX11" fmla="*/ 3779136 w 4855581"/>
              <a:gd name="connsiteY11" fmla="*/ 5105397 h 5847141"/>
              <a:gd name="connsiteX12" fmla="*/ 2287930 w 4855581"/>
              <a:gd name="connsiteY12" fmla="*/ 694481 h 5847141"/>
              <a:gd name="connsiteX13" fmla="*/ 2635171 w 4855581"/>
              <a:gd name="connsiteY13" fmla="*/ 0 h 5847141"/>
              <a:gd name="connsiteX14" fmla="*/ 3364376 w 4855581"/>
              <a:gd name="connsiteY14" fmla="*/ 0 h 5847141"/>
              <a:gd name="connsiteX15" fmla="*/ 3711616 w 4855581"/>
              <a:gd name="connsiteY15" fmla="*/ 694481 h 5847141"/>
              <a:gd name="connsiteX16" fmla="*/ 3364376 w 4855581"/>
              <a:gd name="connsiteY16" fmla="*/ 1388962 h 5847141"/>
              <a:gd name="connsiteX17" fmla="*/ 2635171 w 4855581"/>
              <a:gd name="connsiteY17" fmla="*/ 1388962 h 5847141"/>
              <a:gd name="connsiteX18" fmla="*/ 2287930 w 4855581"/>
              <a:gd name="connsiteY18" fmla="*/ 2177968 h 5847141"/>
              <a:gd name="connsiteX19" fmla="*/ 2635171 w 4855581"/>
              <a:gd name="connsiteY19" fmla="*/ 1483487 h 5847141"/>
              <a:gd name="connsiteX20" fmla="*/ 3364376 w 4855581"/>
              <a:gd name="connsiteY20" fmla="*/ 1483487 h 5847141"/>
              <a:gd name="connsiteX21" fmla="*/ 3711616 w 4855581"/>
              <a:gd name="connsiteY21" fmla="*/ 2177968 h 5847141"/>
              <a:gd name="connsiteX22" fmla="*/ 3364376 w 4855581"/>
              <a:gd name="connsiteY22" fmla="*/ 2872449 h 5847141"/>
              <a:gd name="connsiteX23" fmla="*/ 2635171 w 4855581"/>
              <a:gd name="connsiteY23" fmla="*/ 2872449 h 5847141"/>
              <a:gd name="connsiteX24" fmla="*/ 2287930 w 4855581"/>
              <a:gd name="connsiteY24" fmla="*/ 3661455 h 5847141"/>
              <a:gd name="connsiteX25" fmla="*/ 2635171 w 4855581"/>
              <a:gd name="connsiteY25" fmla="*/ 2966974 h 5847141"/>
              <a:gd name="connsiteX26" fmla="*/ 3364376 w 4855581"/>
              <a:gd name="connsiteY26" fmla="*/ 2966974 h 5847141"/>
              <a:gd name="connsiteX27" fmla="*/ 3711616 w 4855581"/>
              <a:gd name="connsiteY27" fmla="*/ 3661455 h 5847141"/>
              <a:gd name="connsiteX28" fmla="*/ 3364376 w 4855581"/>
              <a:gd name="connsiteY28" fmla="*/ 4355936 h 5847141"/>
              <a:gd name="connsiteX29" fmla="*/ 2635171 w 4855581"/>
              <a:gd name="connsiteY29" fmla="*/ 4355936 h 5847141"/>
              <a:gd name="connsiteX30" fmla="*/ 2287930 w 4855581"/>
              <a:gd name="connsiteY30" fmla="*/ 5152660 h 5847141"/>
              <a:gd name="connsiteX31" fmla="*/ 2635171 w 4855581"/>
              <a:gd name="connsiteY31" fmla="*/ 4458179 h 5847141"/>
              <a:gd name="connsiteX32" fmla="*/ 3364376 w 4855581"/>
              <a:gd name="connsiteY32" fmla="*/ 4458179 h 5847141"/>
              <a:gd name="connsiteX33" fmla="*/ 3711616 w 4855581"/>
              <a:gd name="connsiteY33" fmla="*/ 5152660 h 5847141"/>
              <a:gd name="connsiteX34" fmla="*/ 3364376 w 4855581"/>
              <a:gd name="connsiteY34" fmla="*/ 5847141 h 5847141"/>
              <a:gd name="connsiteX35" fmla="*/ 2635171 w 4855581"/>
              <a:gd name="connsiteY35" fmla="*/ 5847141 h 5847141"/>
              <a:gd name="connsiteX36" fmla="*/ 1143965 w 4855581"/>
              <a:gd name="connsiteY36" fmla="*/ 1442975 h 5847141"/>
              <a:gd name="connsiteX37" fmla="*/ 1491206 w 4855581"/>
              <a:gd name="connsiteY37" fmla="*/ 748494 h 5847141"/>
              <a:gd name="connsiteX38" fmla="*/ 2220411 w 4855581"/>
              <a:gd name="connsiteY38" fmla="*/ 748494 h 5847141"/>
              <a:gd name="connsiteX39" fmla="*/ 2567651 w 4855581"/>
              <a:gd name="connsiteY39" fmla="*/ 1442975 h 5847141"/>
              <a:gd name="connsiteX40" fmla="*/ 2220411 w 4855581"/>
              <a:gd name="connsiteY40" fmla="*/ 2137456 h 5847141"/>
              <a:gd name="connsiteX41" fmla="*/ 1491206 w 4855581"/>
              <a:gd name="connsiteY41" fmla="*/ 2137456 h 5847141"/>
              <a:gd name="connsiteX42" fmla="*/ 1143965 w 4855581"/>
              <a:gd name="connsiteY42" fmla="*/ 2926462 h 5847141"/>
              <a:gd name="connsiteX43" fmla="*/ 1491206 w 4855581"/>
              <a:gd name="connsiteY43" fmla="*/ 2231981 h 5847141"/>
              <a:gd name="connsiteX44" fmla="*/ 2220411 w 4855581"/>
              <a:gd name="connsiteY44" fmla="*/ 2231981 h 5847141"/>
              <a:gd name="connsiteX45" fmla="*/ 2567651 w 4855581"/>
              <a:gd name="connsiteY45" fmla="*/ 2926462 h 5847141"/>
              <a:gd name="connsiteX46" fmla="*/ 2220411 w 4855581"/>
              <a:gd name="connsiteY46" fmla="*/ 3620943 h 5847141"/>
              <a:gd name="connsiteX47" fmla="*/ 1491206 w 4855581"/>
              <a:gd name="connsiteY47" fmla="*/ 3620943 h 5847141"/>
              <a:gd name="connsiteX48" fmla="*/ 1143965 w 4855581"/>
              <a:gd name="connsiteY48" fmla="*/ 4409949 h 5847141"/>
              <a:gd name="connsiteX49" fmla="*/ 1491206 w 4855581"/>
              <a:gd name="connsiteY49" fmla="*/ 3715468 h 5847141"/>
              <a:gd name="connsiteX50" fmla="*/ 2220411 w 4855581"/>
              <a:gd name="connsiteY50" fmla="*/ 3715468 h 5847141"/>
              <a:gd name="connsiteX51" fmla="*/ 2567651 w 4855581"/>
              <a:gd name="connsiteY51" fmla="*/ 4409949 h 5847141"/>
              <a:gd name="connsiteX52" fmla="*/ 2220411 w 4855581"/>
              <a:gd name="connsiteY52" fmla="*/ 5104430 h 5847141"/>
              <a:gd name="connsiteX53" fmla="*/ 1491206 w 4855581"/>
              <a:gd name="connsiteY53" fmla="*/ 5104430 h 5847141"/>
              <a:gd name="connsiteX54" fmla="*/ 0 w 4855581"/>
              <a:gd name="connsiteY54" fmla="*/ 3674956 h 5847141"/>
              <a:gd name="connsiteX55" fmla="*/ 347241 w 4855581"/>
              <a:gd name="connsiteY55" fmla="*/ 2980475 h 5847141"/>
              <a:gd name="connsiteX56" fmla="*/ 1076446 w 4855581"/>
              <a:gd name="connsiteY56" fmla="*/ 2980475 h 5847141"/>
              <a:gd name="connsiteX57" fmla="*/ 1423686 w 4855581"/>
              <a:gd name="connsiteY57" fmla="*/ 3674956 h 5847141"/>
              <a:gd name="connsiteX58" fmla="*/ 1076446 w 4855581"/>
              <a:gd name="connsiteY58" fmla="*/ 4369437 h 5847141"/>
              <a:gd name="connsiteX59" fmla="*/ 347241 w 4855581"/>
              <a:gd name="connsiteY59" fmla="*/ 4369437 h 5847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4855581" h="5847141">
                <a:moveTo>
                  <a:pt x="3431895" y="2911510"/>
                </a:moveTo>
                <a:lnTo>
                  <a:pt x="3779136" y="2217029"/>
                </a:lnTo>
                <a:lnTo>
                  <a:pt x="4508341" y="2217029"/>
                </a:lnTo>
                <a:lnTo>
                  <a:pt x="4855581" y="2911510"/>
                </a:lnTo>
                <a:lnTo>
                  <a:pt x="4508341" y="3605991"/>
                </a:lnTo>
                <a:lnTo>
                  <a:pt x="3779136" y="3605991"/>
                </a:lnTo>
                <a:close/>
                <a:moveTo>
                  <a:pt x="3431895" y="4410916"/>
                </a:moveTo>
                <a:lnTo>
                  <a:pt x="3779136" y="3716435"/>
                </a:lnTo>
                <a:lnTo>
                  <a:pt x="4508341" y="3716435"/>
                </a:lnTo>
                <a:lnTo>
                  <a:pt x="4855581" y="4410916"/>
                </a:lnTo>
                <a:lnTo>
                  <a:pt x="4508341" y="5105397"/>
                </a:lnTo>
                <a:lnTo>
                  <a:pt x="3779136" y="5105397"/>
                </a:lnTo>
                <a:close/>
                <a:moveTo>
                  <a:pt x="2287930" y="694481"/>
                </a:moveTo>
                <a:lnTo>
                  <a:pt x="2635171" y="0"/>
                </a:lnTo>
                <a:lnTo>
                  <a:pt x="3364376" y="0"/>
                </a:lnTo>
                <a:lnTo>
                  <a:pt x="3711616" y="694481"/>
                </a:lnTo>
                <a:lnTo>
                  <a:pt x="3364376" y="1388962"/>
                </a:lnTo>
                <a:lnTo>
                  <a:pt x="2635171" y="1388962"/>
                </a:lnTo>
                <a:close/>
                <a:moveTo>
                  <a:pt x="2287930" y="2177968"/>
                </a:moveTo>
                <a:lnTo>
                  <a:pt x="2635171" y="1483487"/>
                </a:lnTo>
                <a:lnTo>
                  <a:pt x="3364376" y="1483487"/>
                </a:lnTo>
                <a:lnTo>
                  <a:pt x="3711616" y="2177968"/>
                </a:lnTo>
                <a:lnTo>
                  <a:pt x="3364376" y="2872449"/>
                </a:lnTo>
                <a:lnTo>
                  <a:pt x="2635171" y="2872449"/>
                </a:lnTo>
                <a:close/>
                <a:moveTo>
                  <a:pt x="2287930" y="3661455"/>
                </a:moveTo>
                <a:lnTo>
                  <a:pt x="2635171" y="2966974"/>
                </a:lnTo>
                <a:lnTo>
                  <a:pt x="3364376" y="2966974"/>
                </a:lnTo>
                <a:lnTo>
                  <a:pt x="3711616" y="3661455"/>
                </a:lnTo>
                <a:lnTo>
                  <a:pt x="3364376" y="4355936"/>
                </a:lnTo>
                <a:lnTo>
                  <a:pt x="2635171" y="4355936"/>
                </a:lnTo>
                <a:close/>
                <a:moveTo>
                  <a:pt x="2287930" y="5152660"/>
                </a:moveTo>
                <a:lnTo>
                  <a:pt x="2635171" y="4458179"/>
                </a:lnTo>
                <a:lnTo>
                  <a:pt x="3364376" y="4458179"/>
                </a:lnTo>
                <a:lnTo>
                  <a:pt x="3711616" y="5152660"/>
                </a:lnTo>
                <a:lnTo>
                  <a:pt x="3364376" y="5847141"/>
                </a:lnTo>
                <a:lnTo>
                  <a:pt x="2635171" y="5847141"/>
                </a:lnTo>
                <a:close/>
                <a:moveTo>
                  <a:pt x="1143965" y="1442975"/>
                </a:moveTo>
                <a:lnTo>
                  <a:pt x="1491206" y="748494"/>
                </a:lnTo>
                <a:lnTo>
                  <a:pt x="2220411" y="748494"/>
                </a:lnTo>
                <a:lnTo>
                  <a:pt x="2567651" y="1442975"/>
                </a:lnTo>
                <a:lnTo>
                  <a:pt x="2220411" y="2137456"/>
                </a:lnTo>
                <a:lnTo>
                  <a:pt x="1491206" y="2137456"/>
                </a:lnTo>
                <a:close/>
                <a:moveTo>
                  <a:pt x="1143965" y="2926462"/>
                </a:moveTo>
                <a:lnTo>
                  <a:pt x="1491206" y="2231981"/>
                </a:lnTo>
                <a:lnTo>
                  <a:pt x="2220411" y="2231981"/>
                </a:lnTo>
                <a:lnTo>
                  <a:pt x="2567651" y="2926462"/>
                </a:lnTo>
                <a:lnTo>
                  <a:pt x="2220411" y="3620943"/>
                </a:lnTo>
                <a:lnTo>
                  <a:pt x="1491206" y="3620943"/>
                </a:lnTo>
                <a:close/>
                <a:moveTo>
                  <a:pt x="1143965" y="4409949"/>
                </a:moveTo>
                <a:lnTo>
                  <a:pt x="1491206" y="3715468"/>
                </a:lnTo>
                <a:lnTo>
                  <a:pt x="2220411" y="3715468"/>
                </a:lnTo>
                <a:lnTo>
                  <a:pt x="2567651" y="4409949"/>
                </a:lnTo>
                <a:lnTo>
                  <a:pt x="2220411" y="5104430"/>
                </a:lnTo>
                <a:lnTo>
                  <a:pt x="1491206" y="5104430"/>
                </a:lnTo>
                <a:close/>
                <a:moveTo>
                  <a:pt x="0" y="3674956"/>
                </a:moveTo>
                <a:lnTo>
                  <a:pt x="347241" y="2980475"/>
                </a:lnTo>
                <a:lnTo>
                  <a:pt x="1076446" y="2980475"/>
                </a:lnTo>
                <a:lnTo>
                  <a:pt x="1423686" y="3674956"/>
                </a:lnTo>
                <a:lnTo>
                  <a:pt x="1076446" y="4369437"/>
                </a:lnTo>
                <a:lnTo>
                  <a:pt x="347241" y="4369437"/>
                </a:lnTo>
                <a:close/>
              </a:path>
            </a:pathLst>
          </a:custGeom>
          <a:blipFill dpi="0" rotWithShape="0">
            <a:blip r:embed="rId2">
              <a:extLst>
                <a:ext uri="{BEBA8EAE-BF5A-486C-A8C5-ECC9F3942E4B}">
                  <a14:imgProps xmlns:a14="http://schemas.microsoft.com/office/drawing/2010/main">
                    <a14:imgLayer r:embed="rId3">
                      <a14:imgEffect>
                        <a14:brightnessContrast contrast="20000"/>
                      </a14:imgEffect>
                    </a14:imgLayer>
                  </a14:imgProps>
                </a:ext>
              </a:extLst>
            </a:blip>
            <a:srcRect/>
            <a:stretch>
              <a:fillRect/>
            </a:stretch>
          </a:blipFill>
          <a:ln w="12700" cap="flat" cmpd="sng" algn="ctr">
            <a:solidFill>
              <a:srgbClr val="5B9BD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1" name="TextBox 30">
            <a:extLst>
              <a:ext uri="{FF2B5EF4-FFF2-40B4-BE49-F238E27FC236}">
                <a16:creationId xmlns:a16="http://schemas.microsoft.com/office/drawing/2014/main" id="{82E634F3-6F94-40EE-BAC8-FD5B5B566112}"/>
              </a:ext>
            </a:extLst>
          </p:cNvPr>
          <p:cNvSpPr txBox="1"/>
          <p:nvPr userDrawn="1"/>
        </p:nvSpPr>
        <p:spPr>
          <a:xfrm>
            <a:off x="303028" y="1206152"/>
            <a:ext cx="4818691" cy="1200329"/>
          </a:xfrm>
          <a:prstGeom prst="rect">
            <a:avLst/>
          </a:prstGeom>
          <a:noFill/>
        </p:spPr>
        <p:txBody>
          <a:bodyPr wrap="none" rtlCol="0">
            <a:spAutoFit/>
          </a:bodyPr>
          <a:lstStyle/>
          <a:p>
            <a:pPr>
              <a:defRPr/>
            </a:pPr>
            <a:r>
              <a:rPr lang="en-US" sz="7200" b="1" dirty="0">
                <a:solidFill>
                  <a:srgbClr val="002060"/>
                </a:solidFill>
                <a:latin typeface="Arial (Headings)"/>
              </a:rPr>
              <a:t>Thank You</a:t>
            </a:r>
            <a:endParaRPr lang="en-GB" sz="7200" b="1" dirty="0">
              <a:solidFill>
                <a:srgbClr val="002060"/>
              </a:solidFill>
              <a:latin typeface="Arial (Headings)"/>
            </a:endParaRPr>
          </a:p>
        </p:txBody>
      </p:sp>
      <p:grpSp>
        <p:nvGrpSpPr>
          <p:cNvPr id="33" name="Group 32">
            <a:extLst>
              <a:ext uri="{FF2B5EF4-FFF2-40B4-BE49-F238E27FC236}">
                <a16:creationId xmlns:a16="http://schemas.microsoft.com/office/drawing/2014/main" id="{41369D98-05E0-478A-99E7-441961771C33}"/>
              </a:ext>
            </a:extLst>
          </p:cNvPr>
          <p:cNvGrpSpPr/>
          <p:nvPr userDrawn="1"/>
        </p:nvGrpSpPr>
        <p:grpSpPr>
          <a:xfrm>
            <a:off x="4625708" y="5558131"/>
            <a:ext cx="1510103" cy="323165"/>
            <a:chOff x="8545814" y="5599855"/>
            <a:chExt cx="1510103" cy="323165"/>
          </a:xfrm>
        </p:grpSpPr>
        <p:sp>
          <p:nvSpPr>
            <p:cNvPr id="34" name="TextBox 33">
              <a:hlinkClick r:id="rId4"/>
              <a:extLst>
                <a:ext uri="{FF2B5EF4-FFF2-40B4-BE49-F238E27FC236}">
                  <a16:creationId xmlns:a16="http://schemas.microsoft.com/office/drawing/2014/main" id="{E3CB86EA-217F-470C-AAEB-0EDE8D9C30CD}"/>
                </a:ext>
              </a:extLst>
            </p:cNvPr>
            <p:cNvSpPr txBox="1"/>
            <p:nvPr userDrawn="1"/>
          </p:nvSpPr>
          <p:spPr>
            <a:xfrm>
              <a:off x="8867771" y="5599855"/>
              <a:ext cx="1188146" cy="32316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rgbClr val="0A2164"/>
                  </a:solidFill>
                  <a:effectLst/>
                  <a:uLnTx/>
                  <a:uFillTx/>
                </a:rPr>
                <a:t>softnautics </a:t>
              </a:r>
            </a:p>
          </p:txBody>
        </p:sp>
        <p:pic>
          <p:nvPicPr>
            <p:cNvPr id="35" name="Picture 34">
              <a:hlinkClick r:id="rId4"/>
              <a:extLst>
                <a:ext uri="{FF2B5EF4-FFF2-40B4-BE49-F238E27FC236}">
                  <a16:creationId xmlns:a16="http://schemas.microsoft.com/office/drawing/2014/main" id="{89289585-539E-4F2A-9695-476881202B0B}"/>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8545814" y="5599855"/>
              <a:ext cx="321957" cy="321957"/>
            </a:xfrm>
            <a:prstGeom prst="rect">
              <a:avLst/>
            </a:prstGeom>
          </p:spPr>
        </p:pic>
      </p:grpSp>
      <p:grpSp>
        <p:nvGrpSpPr>
          <p:cNvPr id="54" name="Group 53">
            <a:extLst>
              <a:ext uri="{FF2B5EF4-FFF2-40B4-BE49-F238E27FC236}">
                <a16:creationId xmlns:a16="http://schemas.microsoft.com/office/drawing/2014/main" id="{623E9850-DA16-48BB-8D19-976249597F53}"/>
              </a:ext>
            </a:extLst>
          </p:cNvPr>
          <p:cNvGrpSpPr/>
          <p:nvPr userDrawn="1"/>
        </p:nvGrpSpPr>
        <p:grpSpPr>
          <a:xfrm>
            <a:off x="2821136" y="5558131"/>
            <a:ext cx="1553384" cy="323165"/>
            <a:chOff x="8545814" y="5101909"/>
            <a:chExt cx="1553384" cy="323165"/>
          </a:xfrm>
        </p:grpSpPr>
        <p:sp>
          <p:nvSpPr>
            <p:cNvPr id="62" name="TextBox 61">
              <a:hlinkClick r:id="rId6"/>
              <a:extLst>
                <a:ext uri="{FF2B5EF4-FFF2-40B4-BE49-F238E27FC236}">
                  <a16:creationId xmlns:a16="http://schemas.microsoft.com/office/drawing/2014/main" id="{95906455-454A-4279-8799-DEEE63D4F9A4}"/>
                </a:ext>
              </a:extLst>
            </p:cNvPr>
            <p:cNvSpPr txBox="1"/>
            <p:nvPr userDrawn="1"/>
          </p:nvSpPr>
          <p:spPr>
            <a:xfrm>
              <a:off x="8867771" y="5101909"/>
              <a:ext cx="1231427" cy="32316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rgbClr val="0A2164"/>
                  </a:solidFill>
                  <a:effectLst/>
                  <a:uLnTx/>
                  <a:uFillTx/>
                </a:rPr>
                <a:t>/softnautics</a:t>
              </a:r>
            </a:p>
          </p:txBody>
        </p:sp>
        <p:pic>
          <p:nvPicPr>
            <p:cNvPr id="63" name="Picture 62">
              <a:hlinkClick r:id="rId6"/>
              <a:extLst>
                <a:ext uri="{FF2B5EF4-FFF2-40B4-BE49-F238E27FC236}">
                  <a16:creationId xmlns:a16="http://schemas.microsoft.com/office/drawing/2014/main" id="{BAC4013F-4155-4E1F-8BCF-7102D59CF7C0}"/>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545814" y="5101909"/>
              <a:ext cx="321957" cy="321957"/>
            </a:xfrm>
            <a:prstGeom prst="rect">
              <a:avLst/>
            </a:prstGeom>
          </p:spPr>
        </p:pic>
      </p:grpSp>
      <p:grpSp>
        <p:nvGrpSpPr>
          <p:cNvPr id="64" name="Group 63">
            <a:extLst>
              <a:ext uri="{FF2B5EF4-FFF2-40B4-BE49-F238E27FC236}">
                <a16:creationId xmlns:a16="http://schemas.microsoft.com/office/drawing/2014/main" id="{2AD975A7-2CFF-4EF0-855F-F931CE308EDD}"/>
              </a:ext>
            </a:extLst>
          </p:cNvPr>
          <p:cNvGrpSpPr/>
          <p:nvPr userDrawn="1"/>
        </p:nvGrpSpPr>
        <p:grpSpPr>
          <a:xfrm>
            <a:off x="273699" y="5557633"/>
            <a:ext cx="2425484" cy="324161"/>
            <a:chOff x="8540938" y="6083900"/>
            <a:chExt cx="2425484" cy="324161"/>
          </a:xfrm>
        </p:grpSpPr>
        <p:sp>
          <p:nvSpPr>
            <p:cNvPr id="65" name="TextBox 64">
              <a:hlinkClick r:id="rId8"/>
              <a:extLst>
                <a:ext uri="{FF2B5EF4-FFF2-40B4-BE49-F238E27FC236}">
                  <a16:creationId xmlns:a16="http://schemas.microsoft.com/office/drawing/2014/main" id="{012A5CE3-D2EA-4D80-B8C7-2D790C753DFA}"/>
                </a:ext>
              </a:extLst>
            </p:cNvPr>
            <p:cNvSpPr txBox="1"/>
            <p:nvPr userDrawn="1"/>
          </p:nvSpPr>
          <p:spPr>
            <a:xfrm>
              <a:off x="8867771" y="6083900"/>
              <a:ext cx="2098651" cy="32316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a:ln>
                    <a:noFill/>
                  </a:ln>
                  <a:solidFill>
                    <a:srgbClr val="0A2164"/>
                  </a:solidFill>
                  <a:effectLst/>
                  <a:uLnTx/>
                  <a:uFillTx/>
                </a:rPr>
                <a:t>/company/softnautics</a:t>
              </a:r>
            </a:p>
          </p:txBody>
        </p:sp>
        <p:pic>
          <p:nvPicPr>
            <p:cNvPr id="66" name="Picture 65">
              <a:hlinkClick r:id="rId8"/>
              <a:extLst>
                <a:ext uri="{FF2B5EF4-FFF2-40B4-BE49-F238E27FC236}">
                  <a16:creationId xmlns:a16="http://schemas.microsoft.com/office/drawing/2014/main" id="{E2C7B98C-FF02-4CDD-B7FC-205A3B9644DA}"/>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8540938" y="6086173"/>
              <a:ext cx="321888" cy="321888"/>
            </a:xfrm>
            <a:prstGeom prst="rect">
              <a:avLst/>
            </a:prstGeom>
          </p:spPr>
        </p:pic>
      </p:grpSp>
      <p:grpSp>
        <p:nvGrpSpPr>
          <p:cNvPr id="67" name="Group 66">
            <a:extLst>
              <a:ext uri="{FF2B5EF4-FFF2-40B4-BE49-F238E27FC236}">
                <a16:creationId xmlns:a16="http://schemas.microsoft.com/office/drawing/2014/main" id="{3BAB247A-DBC8-4B4C-A0BF-1E313614A178}"/>
              </a:ext>
            </a:extLst>
          </p:cNvPr>
          <p:cNvGrpSpPr/>
          <p:nvPr userDrawn="1"/>
        </p:nvGrpSpPr>
        <p:grpSpPr>
          <a:xfrm>
            <a:off x="442728" y="2459487"/>
            <a:ext cx="3772080" cy="707886"/>
            <a:chOff x="7431422" y="4350060"/>
            <a:chExt cx="3772080" cy="707886"/>
          </a:xfrm>
        </p:grpSpPr>
        <p:sp>
          <p:nvSpPr>
            <p:cNvPr id="68" name="TextBox 67">
              <a:extLst>
                <a:ext uri="{FF2B5EF4-FFF2-40B4-BE49-F238E27FC236}">
                  <a16:creationId xmlns:a16="http://schemas.microsoft.com/office/drawing/2014/main" id="{DE2B8DFB-DDB8-43C4-B39D-C347F4C89237}"/>
                </a:ext>
              </a:extLst>
            </p:cNvPr>
            <p:cNvSpPr txBox="1"/>
            <p:nvPr userDrawn="1"/>
          </p:nvSpPr>
          <p:spPr>
            <a:xfrm>
              <a:off x="7664908" y="4350060"/>
              <a:ext cx="3538594"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0A2164"/>
                  </a:solidFill>
                  <a:effectLst/>
                  <a:uLnTx/>
                  <a:uFillTx/>
                  <a:cs typeface="Arial" pitchFamily="34" charset="0"/>
                </a:rPr>
                <a:t>www.softnautics.com business</a:t>
              </a:r>
              <a:r>
                <a:rPr kumimoji="0" lang="en-US" sz="2000" b="0" i="0" u="none" strike="noStrike" kern="0" cap="none" spc="0" normalizeH="0" baseline="0" noProof="0" dirty="0">
                  <a:ln>
                    <a:noFill/>
                  </a:ln>
                  <a:solidFill>
                    <a:srgbClr val="0A2164"/>
                  </a:solidFill>
                  <a:effectLst/>
                  <a:uLnTx/>
                  <a:uFillTx/>
                </a:rPr>
                <a:t>@softnautics.com</a:t>
              </a:r>
            </a:p>
          </p:txBody>
        </p:sp>
        <p:pic>
          <p:nvPicPr>
            <p:cNvPr id="69" name="Picture 68">
              <a:hlinkClick r:id="rId10"/>
              <a:extLst>
                <a:ext uri="{FF2B5EF4-FFF2-40B4-BE49-F238E27FC236}">
                  <a16:creationId xmlns:a16="http://schemas.microsoft.com/office/drawing/2014/main" id="{8A85F3E9-F66A-4F6E-8673-81207AD24D79}"/>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431422" y="4772125"/>
              <a:ext cx="183183" cy="183183"/>
            </a:xfrm>
            <a:prstGeom prst="rect">
              <a:avLst/>
            </a:prstGeom>
          </p:spPr>
        </p:pic>
        <p:pic>
          <p:nvPicPr>
            <p:cNvPr id="71" name="Picture 70" descr="A close up of a sign&#10;&#10;Description generated with very high confidence">
              <a:hlinkClick r:id="rId12"/>
              <a:extLst>
                <a:ext uri="{FF2B5EF4-FFF2-40B4-BE49-F238E27FC236}">
                  <a16:creationId xmlns:a16="http://schemas.microsoft.com/office/drawing/2014/main" id="{4960D802-6318-4FA7-B3D6-61EA8A0B13A4}"/>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431422" y="4467625"/>
              <a:ext cx="183222" cy="183222"/>
            </a:xfrm>
            <a:prstGeom prst="rect">
              <a:avLst/>
            </a:prstGeom>
          </p:spPr>
        </p:pic>
      </p:grpSp>
      <p:pic>
        <p:nvPicPr>
          <p:cNvPr id="3" name="Picture 2" descr="A blue and red text on a black background&#10;&#10;Description automatically generated with medium confidence">
            <a:extLst>
              <a:ext uri="{FF2B5EF4-FFF2-40B4-BE49-F238E27FC236}">
                <a16:creationId xmlns:a16="http://schemas.microsoft.com/office/drawing/2014/main" id="{E5C5FAFC-8F23-AD2E-C2A0-A88BD05757C9}"/>
              </a:ext>
            </a:extLst>
          </p:cNvPr>
          <p:cNvPicPr>
            <a:picLocks noChangeAspect="1"/>
          </p:cNvPicPr>
          <p:nvPr userDrawn="1"/>
        </p:nvPicPr>
        <p:blipFill>
          <a:blip r:embed="rId14"/>
          <a:stretch>
            <a:fillRect/>
          </a:stretch>
        </p:blipFill>
        <p:spPr>
          <a:xfrm>
            <a:off x="9845963" y="149043"/>
            <a:ext cx="2182389" cy="518317"/>
          </a:xfrm>
          <a:prstGeom prst="rect">
            <a:avLst/>
          </a:prstGeom>
        </p:spPr>
      </p:pic>
      <p:sp>
        <p:nvSpPr>
          <p:cNvPr id="2" name="Footer Placeholder 4">
            <a:extLst>
              <a:ext uri="{FF2B5EF4-FFF2-40B4-BE49-F238E27FC236}">
                <a16:creationId xmlns:a16="http://schemas.microsoft.com/office/drawing/2014/main" id="{79DE7DE9-E3C1-6CCA-6479-1D2B41E7008E}"/>
              </a:ext>
            </a:extLst>
          </p:cNvPr>
          <p:cNvSpPr>
            <a:spLocks noGrp="1"/>
          </p:cNvSpPr>
          <p:nvPr>
            <p:ph type="ftr" sz="quarter" idx="11"/>
          </p:nvPr>
        </p:nvSpPr>
        <p:spPr>
          <a:xfrm>
            <a:off x="3652098" y="6483352"/>
            <a:ext cx="4945144" cy="365125"/>
          </a:xfrm>
        </p:spPr>
        <p:txBody>
          <a:bodyPr/>
          <a:lstStyle/>
          <a:p>
            <a:r>
              <a:rPr lang="en-US" dirty="0"/>
              <a:t>© Copyright Softnautics (a MosChip Company), Confidential</a:t>
            </a:r>
          </a:p>
        </p:txBody>
      </p:sp>
    </p:spTree>
    <p:extLst>
      <p:ext uri="{BB962C8B-B14F-4D97-AF65-F5344CB8AC3E}">
        <p14:creationId xmlns:p14="http://schemas.microsoft.com/office/powerpoint/2010/main" val="216940040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1699" y="200938"/>
            <a:ext cx="9864752" cy="456806"/>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1" name="Straight Connector 10">
            <a:extLst>
              <a:ext uri="{FF2B5EF4-FFF2-40B4-BE49-F238E27FC236}">
                <a16:creationId xmlns:a16="http://schemas.microsoft.com/office/drawing/2014/main" id="{4CE75AB4-E4DE-464B-AEDC-EA5CAA68D4C6}"/>
              </a:ext>
            </a:extLst>
          </p:cNvPr>
          <p:cNvCxnSpPr/>
          <p:nvPr userDrawn="1"/>
        </p:nvCxnSpPr>
        <p:spPr>
          <a:xfrm>
            <a:off x="151699" y="702967"/>
            <a:ext cx="11888604"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1DA0ECA-8F9A-4F31-B1F4-1A141735DE76}"/>
              </a:ext>
            </a:extLst>
          </p:cNvPr>
          <p:cNvSpPr/>
          <p:nvPr userDrawn="1"/>
        </p:nvSpPr>
        <p:spPr>
          <a:xfrm rot="5400000">
            <a:off x="276565" y="528818"/>
            <a:ext cx="72000" cy="360000"/>
          </a:xfrm>
          <a:prstGeom prst="rect">
            <a:avLst/>
          </a:prstGeom>
          <a:solidFill>
            <a:srgbClr val="BD17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rgbClr val="0A2164"/>
              </a:solidFill>
            </a:endParaRPr>
          </a:p>
        </p:txBody>
      </p:sp>
      <p:cxnSp>
        <p:nvCxnSpPr>
          <p:cNvPr id="9" name="Straight Connector 8">
            <a:extLst>
              <a:ext uri="{FF2B5EF4-FFF2-40B4-BE49-F238E27FC236}">
                <a16:creationId xmlns:a16="http://schemas.microsoft.com/office/drawing/2014/main" id="{F6C2ED26-6ED2-4BB2-A243-CA34DFF4B0FB}"/>
              </a:ext>
            </a:extLst>
          </p:cNvPr>
          <p:cNvCxnSpPr/>
          <p:nvPr userDrawn="1"/>
        </p:nvCxnSpPr>
        <p:spPr>
          <a:xfrm>
            <a:off x="132565" y="6454324"/>
            <a:ext cx="11888604"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Date Placeholder 3">
            <a:extLst>
              <a:ext uri="{FF2B5EF4-FFF2-40B4-BE49-F238E27FC236}">
                <a16:creationId xmlns:a16="http://schemas.microsoft.com/office/drawing/2014/main" id="{8DDBC9BD-6FE9-4464-99A9-BF994701B6CC}"/>
              </a:ext>
            </a:extLst>
          </p:cNvPr>
          <p:cNvSpPr>
            <a:spLocks noGrp="1"/>
          </p:cNvSpPr>
          <p:nvPr>
            <p:ph type="dt" sz="half" idx="2"/>
          </p:nvPr>
        </p:nvSpPr>
        <p:spPr>
          <a:xfrm>
            <a:off x="10166187" y="6483352"/>
            <a:ext cx="2023852" cy="384745"/>
          </a:xfrm>
          <a:prstGeom prst="rect">
            <a:avLst/>
          </a:prstGeom>
        </p:spPr>
        <p:txBody>
          <a:bodyPr vert="horz" lIns="91440" tIns="45720" rIns="91440" bIns="45720" rtlCol="0" anchor="ctr"/>
          <a:lstStyle>
            <a:lvl1pPr algn="l">
              <a:defRPr sz="1400">
                <a:solidFill>
                  <a:srgbClr val="002060"/>
                </a:solidFill>
              </a:defRPr>
            </a:lvl1pPr>
          </a:lstStyle>
          <a:p>
            <a:r>
              <a:rPr lang="en-US"/>
              <a:t>June 12, 2023</a:t>
            </a:r>
            <a:endParaRPr lang="en-US" dirty="0"/>
          </a:p>
        </p:txBody>
      </p:sp>
      <p:sp>
        <p:nvSpPr>
          <p:cNvPr id="13" name="Footer Placeholder 4">
            <a:extLst>
              <a:ext uri="{FF2B5EF4-FFF2-40B4-BE49-F238E27FC236}">
                <a16:creationId xmlns:a16="http://schemas.microsoft.com/office/drawing/2014/main" id="{F0EF633A-63D7-4CF2-B83F-135B07CA9881}"/>
              </a:ext>
            </a:extLst>
          </p:cNvPr>
          <p:cNvSpPr>
            <a:spLocks noGrp="1"/>
          </p:cNvSpPr>
          <p:nvPr>
            <p:ph type="ftr" sz="quarter" idx="3"/>
          </p:nvPr>
        </p:nvSpPr>
        <p:spPr>
          <a:xfrm>
            <a:off x="3567554" y="6483352"/>
            <a:ext cx="4985328" cy="365125"/>
          </a:xfrm>
          <a:prstGeom prst="rect">
            <a:avLst/>
          </a:prstGeom>
        </p:spPr>
        <p:txBody>
          <a:bodyPr vert="horz" lIns="91440" tIns="45720" rIns="91440" bIns="45720" rtlCol="0" anchor="ctr"/>
          <a:lstStyle>
            <a:lvl1pPr algn="ctr">
              <a:defRPr sz="1400">
                <a:solidFill>
                  <a:srgbClr val="002060"/>
                </a:solidFill>
              </a:defRPr>
            </a:lvl1pPr>
          </a:lstStyle>
          <a:p>
            <a:r>
              <a:rPr lang="en-US" dirty="0"/>
              <a:t>© Copyright Softnautics (a MosChip Company), Confidential</a:t>
            </a:r>
          </a:p>
        </p:txBody>
      </p:sp>
      <p:sp>
        <p:nvSpPr>
          <p:cNvPr id="14" name="Slide Number Placeholder 5">
            <a:extLst>
              <a:ext uri="{FF2B5EF4-FFF2-40B4-BE49-F238E27FC236}">
                <a16:creationId xmlns:a16="http://schemas.microsoft.com/office/drawing/2014/main" id="{8D1DEE5E-4CEE-4F5B-8691-277A5EACBE2F}"/>
              </a:ext>
            </a:extLst>
          </p:cNvPr>
          <p:cNvSpPr>
            <a:spLocks noGrp="1"/>
          </p:cNvSpPr>
          <p:nvPr>
            <p:ph type="sldNum" sz="quarter" idx="4"/>
          </p:nvPr>
        </p:nvSpPr>
        <p:spPr>
          <a:xfrm>
            <a:off x="25689" y="6483352"/>
            <a:ext cx="1028701" cy="365125"/>
          </a:xfrm>
          <a:prstGeom prst="rect">
            <a:avLst/>
          </a:prstGeom>
        </p:spPr>
        <p:txBody>
          <a:bodyPr vert="horz" lIns="91440" tIns="45720" rIns="91440" bIns="45720" rtlCol="0" anchor="ctr"/>
          <a:lstStyle>
            <a:lvl1pPr algn="ctr">
              <a:defRPr sz="1400">
                <a:solidFill>
                  <a:srgbClr val="002060"/>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96201156"/>
      </p:ext>
    </p:extLst>
  </p:cSld>
  <p:clrMap bg1="lt1" tx1="dk1" bg2="lt2" tx2="dk2" accent1="accent1" accent2="accent2" accent3="accent3" accent4="accent4" accent5="accent5" accent6="accent6" hlink="hlink" folHlink="folHlink"/>
  <p:sldLayoutIdLst>
    <p:sldLayoutId id="2147483768" r:id="rId1"/>
    <p:sldLayoutId id="2147483762" r:id="rId2"/>
    <p:sldLayoutId id="2147483770" r:id="rId3"/>
    <p:sldLayoutId id="2147483772" r:id="rId4"/>
    <p:sldLayoutId id="2147483788" r:id="rId5"/>
    <p:sldLayoutId id="2147483793" r:id="rId6"/>
    <p:sldLayoutId id="2147483792" r:id="rId7"/>
    <p:sldLayoutId id="2147483767" r:id="rId8"/>
  </p:sldLayoutIdLst>
  <p:hf hdr="0"/>
  <p:txStyles>
    <p:titleStyle>
      <a:lvl1pPr algn="l" defTabSz="914377" rtl="0" eaLnBrk="1" latinLnBrk="0" hangingPunct="1">
        <a:lnSpc>
          <a:spcPct val="90000"/>
        </a:lnSpc>
        <a:spcBef>
          <a:spcPct val="0"/>
        </a:spcBef>
        <a:buNone/>
        <a:defRPr sz="3200" b="1" kern="1200">
          <a:solidFill>
            <a:srgbClr val="0A2164"/>
          </a:solidFill>
          <a:latin typeface="Trebuchet MS" panose="020B0603020202020204" pitchFamily="34" charset="0"/>
          <a:ea typeface="+mj-ea"/>
          <a:cs typeface="+mj-cs"/>
        </a:defRPr>
      </a:lvl1pPr>
    </p:titleStyle>
    <p:bodyStyle>
      <a:lvl1pPr marL="457200" indent="-457200" algn="l" defTabSz="914377" rtl="0" eaLnBrk="1" latinLnBrk="0" hangingPunct="1">
        <a:lnSpc>
          <a:spcPct val="90000"/>
        </a:lnSpc>
        <a:spcBef>
          <a:spcPts val="1000"/>
        </a:spcBef>
        <a:buClr>
          <a:schemeClr val="accent5">
            <a:lumMod val="50000"/>
          </a:schemeClr>
        </a:buClr>
        <a:buFont typeface="Arial" panose="020B0604020202020204" pitchFamily="34" charset="0"/>
        <a:buChar char="•"/>
        <a:defRPr sz="2800" kern="1200">
          <a:solidFill>
            <a:schemeClr val="tx1"/>
          </a:solidFill>
          <a:latin typeface="Trebuchet MS" panose="020B0603020202020204" pitchFamily="34" charset="0"/>
          <a:ea typeface="+mn-ea"/>
          <a:cs typeface="+mn-cs"/>
        </a:defRPr>
      </a:lvl1pPr>
      <a:lvl2pPr marL="800089" indent="-342900" algn="l" defTabSz="914377" rtl="0" eaLnBrk="1" latinLnBrk="0" hangingPunct="1">
        <a:lnSpc>
          <a:spcPct val="90000"/>
        </a:lnSpc>
        <a:spcBef>
          <a:spcPts val="500"/>
        </a:spcBef>
        <a:buClr>
          <a:schemeClr val="accent5">
            <a:lumMod val="50000"/>
          </a:schemeClr>
        </a:buClr>
        <a:buFont typeface="Arial" panose="020B0604020202020204" pitchFamily="34" charset="0"/>
        <a:buChar char="•"/>
        <a:defRPr sz="2400" kern="1200">
          <a:solidFill>
            <a:schemeClr val="tx1"/>
          </a:solidFill>
          <a:latin typeface="Trebuchet MS" panose="020B0603020202020204" pitchFamily="34" charset="0"/>
          <a:ea typeface="+mn-ea"/>
          <a:cs typeface="+mn-cs"/>
        </a:defRPr>
      </a:lvl2pPr>
      <a:lvl3pPr marL="1257277" indent="-342900" algn="l" defTabSz="914377" rtl="0" eaLnBrk="1" latinLnBrk="0" hangingPunct="1">
        <a:lnSpc>
          <a:spcPct val="90000"/>
        </a:lnSpc>
        <a:spcBef>
          <a:spcPts val="500"/>
        </a:spcBef>
        <a:buClr>
          <a:schemeClr val="accent5">
            <a:lumMod val="50000"/>
          </a:schemeClr>
        </a:buClr>
        <a:buFont typeface="Arial" panose="020B0604020202020204" pitchFamily="34" charset="0"/>
        <a:buChar char="•"/>
        <a:defRPr sz="2000" kern="1200">
          <a:solidFill>
            <a:schemeClr val="tx1"/>
          </a:solidFill>
          <a:latin typeface="Trebuchet MS" panose="020B0603020202020204" pitchFamily="34" charset="0"/>
          <a:ea typeface="+mn-ea"/>
          <a:cs typeface="+mn-cs"/>
        </a:defRPr>
      </a:lvl3pPr>
      <a:lvl4pPr marL="1657316" indent="-285750" algn="l" defTabSz="914377" rtl="0" eaLnBrk="1" latinLnBrk="0" hangingPunct="1">
        <a:lnSpc>
          <a:spcPct val="90000"/>
        </a:lnSpc>
        <a:spcBef>
          <a:spcPts val="500"/>
        </a:spcBef>
        <a:buClr>
          <a:schemeClr val="accent5">
            <a:lumMod val="50000"/>
          </a:schemeClr>
        </a:buClr>
        <a:buFont typeface="Arial" panose="020B0604020202020204" pitchFamily="34" charset="0"/>
        <a:buChar char="•"/>
        <a:defRPr sz="1800" kern="1200">
          <a:solidFill>
            <a:schemeClr val="tx1"/>
          </a:solidFill>
          <a:latin typeface="Trebuchet MS" panose="020B0603020202020204" pitchFamily="34" charset="0"/>
          <a:ea typeface="+mn-ea"/>
          <a:cs typeface="+mn-cs"/>
        </a:defRPr>
      </a:lvl4pPr>
      <a:lvl5pPr marL="2114505" indent="-285750" algn="l" defTabSz="914377" rtl="0" eaLnBrk="1" latinLnBrk="0" hangingPunct="1">
        <a:lnSpc>
          <a:spcPct val="90000"/>
        </a:lnSpc>
        <a:spcBef>
          <a:spcPts val="500"/>
        </a:spcBef>
        <a:buClr>
          <a:schemeClr val="accent5">
            <a:lumMod val="50000"/>
          </a:schemeClr>
        </a:buClr>
        <a:buFont typeface="Arial" panose="020B0604020202020204" pitchFamily="34" charset="0"/>
        <a:buChar char="•"/>
        <a:defRPr sz="1800" kern="1200">
          <a:solidFill>
            <a:schemeClr val="tx1"/>
          </a:solidFill>
          <a:latin typeface="Trebuchet MS" panose="020B0603020202020204" pitchFamily="34"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23C94BEC-E26A-4182-B16F-27D08B7BFB72}"/>
              </a:ext>
            </a:extLst>
          </p:cNvPr>
          <p:cNvSpPr>
            <a:spLocks noGrp="1"/>
          </p:cNvSpPr>
          <p:nvPr>
            <p:ph sz="quarter" idx="10"/>
          </p:nvPr>
        </p:nvSpPr>
        <p:spPr>
          <a:xfrm>
            <a:off x="172920" y="3056934"/>
            <a:ext cx="7941525" cy="456806"/>
          </a:xfrm>
        </p:spPr>
        <p:txBody>
          <a:bodyPr vert="horz" lIns="91440" tIns="45720" rIns="91440" bIns="45720" rtlCol="0" anchor="t">
            <a:noAutofit/>
          </a:bodyPr>
          <a:lstStyle/>
          <a:p>
            <a:pPr algn="ctr"/>
            <a:r>
              <a:rPr lang="en-US" sz="3600" dirty="0">
                <a:latin typeface="Times New Roman"/>
                <a:cs typeface="Times New Roman"/>
              </a:rPr>
              <a:t>CODEC</a:t>
            </a:r>
          </a:p>
        </p:txBody>
      </p:sp>
      <p:sp>
        <p:nvSpPr>
          <p:cNvPr id="2" name="TextBox 1">
            <a:extLst>
              <a:ext uri="{FF2B5EF4-FFF2-40B4-BE49-F238E27FC236}">
                <a16:creationId xmlns:a16="http://schemas.microsoft.com/office/drawing/2014/main" id="{3C17C117-8113-1E65-7803-057EDCEAC534}"/>
              </a:ext>
            </a:extLst>
          </p:cNvPr>
          <p:cNvSpPr txBox="1"/>
          <p:nvPr/>
        </p:nvSpPr>
        <p:spPr>
          <a:xfrm>
            <a:off x="5827058" y="3839882"/>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chemeClr val="bg1"/>
                </a:solidFill>
                <a:latin typeface="Times New Roman"/>
                <a:cs typeface="Times New Roman"/>
              </a:rPr>
              <a:t>By: Sindhuja Kadira</a:t>
            </a:r>
          </a:p>
        </p:txBody>
      </p:sp>
    </p:spTree>
    <p:extLst>
      <p:ext uri="{BB962C8B-B14F-4D97-AF65-F5344CB8AC3E}">
        <p14:creationId xmlns:p14="http://schemas.microsoft.com/office/powerpoint/2010/main" val="34785128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51F2E6-FC2A-01D0-2EE0-C3000A5244E6}"/>
              </a:ext>
            </a:extLst>
          </p:cNvPr>
          <p:cNvSpPr>
            <a:spLocks noGrp="1"/>
          </p:cNvSpPr>
          <p:nvPr>
            <p:ph idx="1"/>
          </p:nvPr>
        </p:nvSpPr>
        <p:spPr>
          <a:xfrm>
            <a:off x="1041712" y="980785"/>
            <a:ext cx="10424876" cy="3677726"/>
          </a:xfrm>
        </p:spPr>
        <p:txBody>
          <a:bodyPr vert="horz" lIns="91440" tIns="45720" rIns="91440" bIns="45720" rtlCol="0" anchor="t">
            <a:normAutofit/>
          </a:bodyPr>
          <a:lstStyle/>
          <a:p>
            <a:pPr>
              <a:spcBef>
                <a:spcPct val="0"/>
              </a:spcBef>
            </a:pPr>
            <a:r>
              <a:rPr lang="en-US" sz="3000" b="1" dirty="0">
                <a:solidFill>
                  <a:schemeClr val="tx1"/>
                </a:solidFill>
                <a:latin typeface="Times New Roman"/>
                <a:cs typeface="Times New Roman"/>
              </a:rPr>
              <a:t>Image codec</a:t>
            </a:r>
          </a:p>
          <a:p>
            <a:pPr marL="0" indent="0">
              <a:spcBef>
                <a:spcPct val="0"/>
              </a:spcBef>
              <a:buClr>
                <a:srgbClr val="004080"/>
              </a:buClr>
              <a:buNone/>
            </a:pPr>
            <a:r>
              <a:rPr lang="en-US" dirty="0">
                <a:solidFill>
                  <a:schemeClr val="tx1"/>
                </a:solidFill>
                <a:latin typeface="Times New Roman"/>
                <a:cs typeface="Times New Roman"/>
              </a:rPr>
              <a:t>&gt;&gt;Lossy Image</a:t>
            </a:r>
            <a:r>
              <a:rPr lang="en-US" b="1" dirty="0">
                <a:solidFill>
                  <a:schemeClr val="tx1"/>
                </a:solidFill>
                <a:latin typeface="Times New Roman"/>
                <a:cs typeface="Times New Roman"/>
              </a:rPr>
              <a:t> </a:t>
            </a:r>
            <a:r>
              <a:rPr lang="en-US" dirty="0">
                <a:solidFill>
                  <a:schemeClr val="tx1"/>
                </a:solidFill>
                <a:latin typeface="Times New Roman"/>
                <a:cs typeface="Times New Roman"/>
              </a:rPr>
              <a:t>codecs achieve compression by discarding some image information.</a:t>
            </a:r>
            <a:endParaRPr lang="en-US" b="1" dirty="0">
              <a:solidFill>
                <a:schemeClr val="tx1"/>
              </a:solidFill>
              <a:latin typeface="Times New Roman"/>
              <a:cs typeface="Times New Roman"/>
            </a:endParaRPr>
          </a:p>
          <a:p>
            <a:pPr marL="0" indent="0">
              <a:spcBef>
                <a:spcPct val="0"/>
              </a:spcBef>
              <a:buNone/>
            </a:pPr>
            <a:endParaRPr lang="en-US" b="1" dirty="0">
              <a:solidFill>
                <a:schemeClr val="tx1"/>
              </a:solidFill>
              <a:latin typeface="Times New Roman"/>
              <a:cs typeface="Times New Roman"/>
            </a:endParaRPr>
          </a:p>
          <a:p>
            <a:pPr marL="0" indent="0">
              <a:spcBef>
                <a:spcPct val="0"/>
              </a:spcBef>
              <a:buNone/>
            </a:pPr>
            <a:r>
              <a:rPr lang="en-US" dirty="0">
                <a:solidFill>
                  <a:schemeClr val="tx1"/>
                </a:solidFill>
                <a:latin typeface="Times New Roman"/>
                <a:cs typeface="Times New Roman"/>
              </a:rPr>
              <a:t>Examples: JPEG.</a:t>
            </a:r>
          </a:p>
          <a:p>
            <a:pPr marL="0" indent="0">
              <a:spcBef>
                <a:spcPct val="0"/>
              </a:spcBef>
              <a:buNone/>
            </a:pPr>
            <a:endParaRPr lang="en-US" dirty="0">
              <a:solidFill>
                <a:schemeClr val="tx1"/>
              </a:solidFill>
              <a:latin typeface="Times New Roman"/>
              <a:cs typeface="Times New Roman"/>
            </a:endParaRPr>
          </a:p>
          <a:p>
            <a:pPr marL="0" indent="0" algn="just">
              <a:spcBef>
                <a:spcPct val="0"/>
              </a:spcBef>
              <a:buNone/>
            </a:pPr>
            <a:r>
              <a:rPr lang="en-US" dirty="0">
                <a:solidFill>
                  <a:schemeClr val="tx1"/>
                </a:solidFill>
                <a:latin typeface="Times New Roman"/>
                <a:cs typeface="Times New Roman"/>
              </a:rPr>
              <a:t>&gt;&gt;Lossless Image Codecs retain all original image information. </a:t>
            </a:r>
          </a:p>
          <a:p>
            <a:pPr marL="0" indent="0" algn="just">
              <a:spcBef>
                <a:spcPct val="0"/>
              </a:spcBef>
              <a:buNone/>
            </a:pPr>
            <a:endParaRPr lang="en-US" dirty="0">
              <a:solidFill>
                <a:schemeClr val="tx1"/>
              </a:solidFill>
              <a:latin typeface="Times New Roman"/>
              <a:cs typeface="Times New Roman"/>
            </a:endParaRPr>
          </a:p>
          <a:p>
            <a:pPr marL="0" indent="0" algn="just">
              <a:spcBef>
                <a:spcPct val="0"/>
              </a:spcBef>
              <a:buNone/>
            </a:pPr>
            <a:r>
              <a:rPr lang="en-US" dirty="0">
                <a:solidFill>
                  <a:schemeClr val="tx1"/>
                </a:solidFill>
                <a:latin typeface="Times New Roman"/>
                <a:cs typeface="Times New Roman"/>
              </a:rPr>
              <a:t>Examples: PNG.</a:t>
            </a:r>
            <a:endParaRPr lang="en-US" dirty="0">
              <a:solidFill>
                <a:schemeClr val="tx1"/>
              </a:solidFill>
            </a:endParaRPr>
          </a:p>
        </p:txBody>
      </p:sp>
      <p:sp>
        <p:nvSpPr>
          <p:cNvPr id="3" name="Title 2">
            <a:extLst>
              <a:ext uri="{FF2B5EF4-FFF2-40B4-BE49-F238E27FC236}">
                <a16:creationId xmlns:a16="http://schemas.microsoft.com/office/drawing/2014/main" id="{BB63A33F-CEEB-32F5-6902-0DCE99750A89}"/>
              </a:ext>
            </a:extLst>
          </p:cNvPr>
          <p:cNvSpPr>
            <a:spLocks noGrp="1"/>
          </p:cNvSpPr>
          <p:nvPr>
            <p:ph type="title"/>
          </p:nvPr>
        </p:nvSpPr>
        <p:spPr/>
        <p:txBody>
          <a:bodyPr/>
          <a:lstStyle/>
          <a:p>
            <a:r>
              <a:rPr lang="en-US" dirty="0">
                <a:latin typeface="Times New Roman"/>
                <a:cs typeface="Times New Roman"/>
              </a:rPr>
              <a:t>Classification of </a:t>
            </a:r>
            <a:r>
              <a:rPr lang="en-US">
                <a:latin typeface="Times New Roman"/>
                <a:cs typeface="Times New Roman"/>
              </a:rPr>
              <a:t>Codec</a:t>
            </a:r>
            <a:endParaRPr lang="en-US" b="0">
              <a:latin typeface="Times New Roman"/>
              <a:cs typeface="Times New Roman"/>
            </a:endParaRPr>
          </a:p>
        </p:txBody>
      </p:sp>
      <p:sp>
        <p:nvSpPr>
          <p:cNvPr id="4" name="Date Placeholder 3">
            <a:extLst>
              <a:ext uri="{FF2B5EF4-FFF2-40B4-BE49-F238E27FC236}">
                <a16:creationId xmlns:a16="http://schemas.microsoft.com/office/drawing/2014/main" id="{79C5E69A-EAF2-5352-994A-A6AA1D68A247}"/>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A7D800E7-F90E-BAA5-E9CF-5AA2A9B1069E}"/>
              </a:ext>
            </a:extLst>
          </p:cNvPr>
          <p:cNvSpPr>
            <a:spLocks noGrp="1"/>
          </p:cNvSpPr>
          <p:nvPr>
            <p:ph type="sldNum" sz="quarter" idx="12"/>
          </p:nvPr>
        </p:nvSpPr>
        <p:spPr/>
        <p:txBody>
          <a:bodyPr/>
          <a:lstStyle/>
          <a:p>
            <a:fld id="{4FAB73BC-B049-4115-A692-8D63A059BFB8}" type="slidenum">
              <a:rPr lang="en-US" smtClean="0"/>
              <a:pPr/>
              <a:t>10</a:t>
            </a:fld>
            <a:endParaRPr lang="en-US" dirty="0"/>
          </a:p>
        </p:txBody>
      </p:sp>
      <p:sp>
        <p:nvSpPr>
          <p:cNvPr id="6" name="Footer Placeholder 5">
            <a:extLst>
              <a:ext uri="{FF2B5EF4-FFF2-40B4-BE49-F238E27FC236}">
                <a16:creationId xmlns:a16="http://schemas.microsoft.com/office/drawing/2014/main" id="{D2D5919E-D87F-0DA1-19AC-1D6A367559BC}"/>
              </a:ext>
            </a:extLst>
          </p:cNvPr>
          <p:cNvSpPr>
            <a:spLocks noGrp="1"/>
          </p:cNvSpPr>
          <p:nvPr>
            <p:ph type="ftr" sz="quarter" idx="11"/>
          </p:nvPr>
        </p:nvSpPr>
        <p:spPr/>
        <p:txBody>
          <a:bodyPr/>
          <a:lstStyle/>
          <a:p>
            <a:r>
              <a:rPr lang="en-US" dirty="0"/>
              <a:t>© Copyright Softnautics (a MosChip Company), Confidential</a:t>
            </a:r>
          </a:p>
        </p:txBody>
      </p:sp>
      <p:pic>
        <p:nvPicPr>
          <p:cNvPr id="7" name="Picture 6" descr="A two images of an orange&#10;&#10;Description automatically generated">
            <a:extLst>
              <a:ext uri="{FF2B5EF4-FFF2-40B4-BE49-F238E27FC236}">
                <a16:creationId xmlns:a16="http://schemas.microsoft.com/office/drawing/2014/main" id="{EF8C2EEB-B098-C351-9733-FE3C3F45441C}"/>
              </a:ext>
            </a:extLst>
          </p:cNvPr>
          <p:cNvPicPr>
            <a:picLocks noChangeAspect="1"/>
          </p:cNvPicPr>
          <p:nvPr/>
        </p:nvPicPr>
        <p:blipFill>
          <a:blip r:embed="rId2"/>
          <a:stretch>
            <a:fillRect/>
          </a:stretch>
        </p:blipFill>
        <p:spPr>
          <a:xfrm>
            <a:off x="5745192" y="3827939"/>
            <a:ext cx="5115463" cy="2020083"/>
          </a:xfrm>
          <a:prstGeom prst="rect">
            <a:avLst/>
          </a:prstGeom>
        </p:spPr>
      </p:pic>
      <p:sp>
        <p:nvSpPr>
          <p:cNvPr id="8" name="TextBox 7">
            <a:extLst>
              <a:ext uri="{FF2B5EF4-FFF2-40B4-BE49-F238E27FC236}">
                <a16:creationId xmlns:a16="http://schemas.microsoft.com/office/drawing/2014/main" id="{F3934139-B68D-F250-911E-6C056C968148}"/>
              </a:ext>
            </a:extLst>
          </p:cNvPr>
          <p:cNvSpPr txBox="1"/>
          <p:nvPr/>
        </p:nvSpPr>
        <p:spPr>
          <a:xfrm>
            <a:off x="5822267" y="5978162"/>
            <a:ext cx="254422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JPEG</a:t>
            </a:r>
          </a:p>
        </p:txBody>
      </p:sp>
      <p:sp>
        <p:nvSpPr>
          <p:cNvPr id="9" name="TextBox 8">
            <a:extLst>
              <a:ext uri="{FF2B5EF4-FFF2-40B4-BE49-F238E27FC236}">
                <a16:creationId xmlns:a16="http://schemas.microsoft.com/office/drawing/2014/main" id="{E429B7F8-E395-0BA8-2D8E-6D6CEA86F8A9}"/>
              </a:ext>
            </a:extLst>
          </p:cNvPr>
          <p:cNvSpPr txBox="1"/>
          <p:nvPr/>
        </p:nvSpPr>
        <p:spPr>
          <a:xfrm>
            <a:off x="8309549" y="5891897"/>
            <a:ext cx="254422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PNG</a:t>
            </a:r>
          </a:p>
        </p:txBody>
      </p:sp>
      <p:sp>
        <p:nvSpPr>
          <p:cNvPr id="11" name="Rectangle 10">
            <a:extLst>
              <a:ext uri="{FF2B5EF4-FFF2-40B4-BE49-F238E27FC236}">
                <a16:creationId xmlns:a16="http://schemas.microsoft.com/office/drawing/2014/main" id="{0DAED8DB-34F6-5931-BF40-454AB98FA5F7}"/>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4080473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0E05AD9-ADBC-3CD4-851A-FC3D9DC3E82C}"/>
              </a:ext>
            </a:extLst>
          </p:cNvPr>
          <p:cNvSpPr>
            <a:spLocks noGrp="1"/>
          </p:cNvSpPr>
          <p:nvPr>
            <p:ph idx="1"/>
          </p:nvPr>
        </p:nvSpPr>
        <p:spPr>
          <a:xfrm>
            <a:off x="164694" y="1383352"/>
            <a:ext cx="5220273" cy="4238442"/>
          </a:xfrm>
        </p:spPr>
        <p:txBody>
          <a:bodyPr vert="horz" lIns="91440" tIns="45720" rIns="91440" bIns="45720" rtlCol="0" anchor="t">
            <a:normAutofit/>
          </a:bodyPr>
          <a:lstStyle/>
          <a:p>
            <a:r>
              <a:rPr lang="en-US" b="1" dirty="0">
                <a:solidFill>
                  <a:schemeClr val="tx1"/>
                </a:solidFill>
                <a:latin typeface="Trebuchet MS"/>
              </a:rPr>
              <a:t>Speech codec:</a:t>
            </a:r>
          </a:p>
          <a:p>
            <a:pPr marL="0" indent="0" algn="just">
              <a:buClr>
                <a:srgbClr val="004080"/>
              </a:buClr>
              <a:buNone/>
            </a:pPr>
            <a:r>
              <a:rPr lang="en-US" dirty="0">
                <a:solidFill>
                  <a:schemeClr val="tx1"/>
                </a:solidFill>
                <a:latin typeface="Times New Roman"/>
                <a:cs typeface="Times New Roman"/>
              </a:rPr>
              <a:t>&gt;&gt;Lossless compression methods start with a digital representation of the source and use encoding techniques that allow the source to be represented with fewer bits while allowing the original source digital representation to be reconstructed exactly by the decoder. </a:t>
            </a:r>
            <a:endParaRPr lang="en-US" b="1" dirty="0">
              <a:solidFill>
                <a:schemeClr val="tx1"/>
              </a:solidFill>
              <a:latin typeface="Trebuchet MS"/>
            </a:endParaRPr>
          </a:p>
        </p:txBody>
      </p:sp>
      <p:sp>
        <p:nvSpPr>
          <p:cNvPr id="3" name="Title 2">
            <a:extLst>
              <a:ext uri="{FF2B5EF4-FFF2-40B4-BE49-F238E27FC236}">
                <a16:creationId xmlns:a16="http://schemas.microsoft.com/office/drawing/2014/main" id="{E4F3B672-7429-B5DA-3611-AC39B916037F}"/>
              </a:ext>
            </a:extLst>
          </p:cNvPr>
          <p:cNvSpPr>
            <a:spLocks noGrp="1"/>
          </p:cNvSpPr>
          <p:nvPr>
            <p:ph type="title"/>
          </p:nvPr>
        </p:nvSpPr>
        <p:spPr/>
        <p:txBody>
          <a:bodyPr/>
          <a:lstStyle/>
          <a:p>
            <a:r>
              <a:rPr lang="en-US">
                <a:latin typeface="Times New Roman"/>
                <a:cs typeface="Times New Roman"/>
              </a:rPr>
              <a:t>Classification of Codec</a:t>
            </a:r>
            <a:endParaRPr lang="en-US" b="0">
              <a:latin typeface="Times New Roman"/>
              <a:cs typeface="Times New Roman"/>
            </a:endParaRPr>
          </a:p>
        </p:txBody>
      </p:sp>
      <p:sp>
        <p:nvSpPr>
          <p:cNvPr id="4" name="Date Placeholder 3">
            <a:extLst>
              <a:ext uri="{FF2B5EF4-FFF2-40B4-BE49-F238E27FC236}">
                <a16:creationId xmlns:a16="http://schemas.microsoft.com/office/drawing/2014/main" id="{9998825F-EF32-81A9-20CF-8AE2734314A2}"/>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D5CD1454-4413-201D-3FCF-03880F0DAE21}"/>
              </a:ext>
            </a:extLst>
          </p:cNvPr>
          <p:cNvSpPr>
            <a:spLocks noGrp="1"/>
          </p:cNvSpPr>
          <p:nvPr>
            <p:ph type="sldNum" sz="quarter" idx="12"/>
          </p:nvPr>
        </p:nvSpPr>
        <p:spPr/>
        <p:txBody>
          <a:bodyPr/>
          <a:lstStyle/>
          <a:p>
            <a:fld id="{4FAB73BC-B049-4115-A692-8D63A059BFB8}" type="slidenum">
              <a:rPr lang="en-US" smtClean="0"/>
              <a:pPr/>
              <a:t>11</a:t>
            </a:fld>
            <a:endParaRPr lang="en-US" dirty="0"/>
          </a:p>
        </p:txBody>
      </p:sp>
      <p:sp>
        <p:nvSpPr>
          <p:cNvPr id="6" name="Footer Placeholder 5">
            <a:extLst>
              <a:ext uri="{FF2B5EF4-FFF2-40B4-BE49-F238E27FC236}">
                <a16:creationId xmlns:a16="http://schemas.microsoft.com/office/drawing/2014/main" id="{8BEB740C-DCD1-3B69-F229-83CF8C8765DE}"/>
              </a:ext>
            </a:extLst>
          </p:cNvPr>
          <p:cNvSpPr>
            <a:spLocks noGrp="1"/>
          </p:cNvSpPr>
          <p:nvPr>
            <p:ph type="ftr" sz="quarter" idx="11"/>
          </p:nvPr>
        </p:nvSpPr>
        <p:spPr/>
        <p:txBody>
          <a:bodyPr/>
          <a:lstStyle/>
          <a:p>
            <a:r>
              <a:rPr lang="en-US" dirty="0"/>
              <a:t>© Copyright Softnautics (a MosChip Company), Confidential</a:t>
            </a:r>
          </a:p>
        </p:txBody>
      </p:sp>
      <p:pic>
        <p:nvPicPr>
          <p:cNvPr id="10" name="Picture 9" descr="A diagram of a speech signal&#10;&#10;Description automatically generated">
            <a:extLst>
              <a:ext uri="{FF2B5EF4-FFF2-40B4-BE49-F238E27FC236}">
                <a16:creationId xmlns:a16="http://schemas.microsoft.com/office/drawing/2014/main" id="{A1CEFC61-4342-7FA1-F0BB-4C940EE0C322}"/>
              </a:ext>
            </a:extLst>
          </p:cNvPr>
          <p:cNvPicPr>
            <a:picLocks noChangeAspect="1"/>
          </p:cNvPicPr>
          <p:nvPr/>
        </p:nvPicPr>
        <p:blipFill>
          <a:blip r:embed="rId2"/>
          <a:stretch>
            <a:fillRect/>
          </a:stretch>
        </p:blipFill>
        <p:spPr>
          <a:xfrm>
            <a:off x="6511418" y="1253526"/>
            <a:ext cx="4445658" cy="4350947"/>
          </a:xfrm>
          <a:prstGeom prst="rect">
            <a:avLst/>
          </a:prstGeom>
        </p:spPr>
      </p:pic>
    </p:spTree>
    <p:extLst>
      <p:ext uri="{BB962C8B-B14F-4D97-AF65-F5344CB8AC3E}">
        <p14:creationId xmlns:p14="http://schemas.microsoft.com/office/powerpoint/2010/main" val="2624775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782EB03-136C-2779-7E1D-2D5A93D726AE}"/>
              </a:ext>
            </a:extLst>
          </p:cNvPr>
          <p:cNvSpPr>
            <a:spLocks noGrp="1"/>
          </p:cNvSpPr>
          <p:nvPr>
            <p:ph idx="1"/>
          </p:nvPr>
        </p:nvSpPr>
        <p:spPr>
          <a:xfrm>
            <a:off x="250957" y="894522"/>
            <a:ext cx="11560689" cy="5374253"/>
          </a:xfrm>
        </p:spPr>
        <p:txBody>
          <a:bodyPr vert="horz" lIns="91440" tIns="45720" rIns="91440" bIns="45720" rtlCol="0" anchor="t">
            <a:normAutofit/>
          </a:bodyPr>
          <a:lstStyle/>
          <a:p>
            <a:pPr marL="0" indent="0" algn="just">
              <a:buClr>
                <a:srgbClr val="0080FF">
                  <a:lumMod val="50000"/>
                </a:srgbClr>
              </a:buClr>
              <a:buNone/>
            </a:pPr>
            <a:endParaRPr lang="en-US" dirty="0">
              <a:solidFill>
                <a:schemeClr val="tx1"/>
              </a:solidFill>
              <a:latin typeface="Times New Roman"/>
              <a:cs typeface="Times New Roman"/>
            </a:endParaRPr>
          </a:p>
          <a:p>
            <a:pPr marL="0" indent="0">
              <a:buNone/>
            </a:pPr>
            <a:r>
              <a:rPr lang="en-US" dirty="0">
                <a:solidFill>
                  <a:schemeClr val="tx1"/>
                </a:solidFill>
                <a:latin typeface="Times New Roman"/>
                <a:cs typeface="Times New Roman"/>
              </a:rPr>
              <a:t>&gt;&gt;Lossy compression methods relax the constraint of an exact reproduction and allow some distortion in the reconstructed source.</a:t>
            </a:r>
            <a:endParaRPr lang="en-US">
              <a:solidFill>
                <a:schemeClr val="tx1"/>
              </a:solidFill>
            </a:endParaRPr>
          </a:p>
          <a:p>
            <a:pPr marL="0" indent="0">
              <a:buClr>
                <a:srgbClr val="004080"/>
              </a:buClr>
              <a:buNone/>
            </a:pPr>
            <a:endParaRPr lang="en-US" dirty="0">
              <a:solidFill>
                <a:schemeClr val="tx1"/>
              </a:solidFill>
              <a:latin typeface="Times New Roman"/>
              <a:cs typeface="Times New Roman"/>
            </a:endParaRPr>
          </a:p>
          <a:p>
            <a:pPr marL="0" indent="0">
              <a:buNone/>
            </a:pPr>
            <a:r>
              <a:rPr lang="en-US" dirty="0">
                <a:solidFill>
                  <a:schemeClr val="tx1"/>
                </a:solidFill>
                <a:latin typeface="Times New Roman"/>
                <a:cs typeface="Times New Roman"/>
              </a:rPr>
              <a:t>Example: VoIP.</a:t>
            </a:r>
          </a:p>
        </p:txBody>
      </p:sp>
      <p:sp>
        <p:nvSpPr>
          <p:cNvPr id="3" name="Title 2">
            <a:extLst>
              <a:ext uri="{FF2B5EF4-FFF2-40B4-BE49-F238E27FC236}">
                <a16:creationId xmlns:a16="http://schemas.microsoft.com/office/drawing/2014/main" id="{6EF2336E-F792-ED4A-AB82-33E429D84CEA}"/>
              </a:ext>
            </a:extLst>
          </p:cNvPr>
          <p:cNvSpPr>
            <a:spLocks noGrp="1"/>
          </p:cNvSpPr>
          <p:nvPr>
            <p:ph type="title"/>
          </p:nvPr>
        </p:nvSpPr>
        <p:spPr/>
        <p:txBody>
          <a:bodyPr/>
          <a:lstStyle/>
          <a:p>
            <a:r>
              <a:rPr lang="en-US">
                <a:latin typeface="Times New Roman"/>
                <a:cs typeface="Times New Roman"/>
              </a:rPr>
              <a:t>Classification of Codec</a:t>
            </a:r>
            <a:endParaRPr lang="en-US" b="0">
              <a:latin typeface="Times New Roman"/>
              <a:cs typeface="Times New Roman"/>
            </a:endParaRPr>
          </a:p>
        </p:txBody>
      </p:sp>
      <p:sp>
        <p:nvSpPr>
          <p:cNvPr id="4" name="Date Placeholder 3">
            <a:extLst>
              <a:ext uri="{FF2B5EF4-FFF2-40B4-BE49-F238E27FC236}">
                <a16:creationId xmlns:a16="http://schemas.microsoft.com/office/drawing/2014/main" id="{DCE0988A-1E1E-E921-DCFA-C386F074FE9B}"/>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DADEDB6D-C7F0-663D-41CD-65ECF396EFA4}"/>
              </a:ext>
            </a:extLst>
          </p:cNvPr>
          <p:cNvSpPr>
            <a:spLocks noGrp="1"/>
          </p:cNvSpPr>
          <p:nvPr>
            <p:ph type="sldNum" sz="quarter" idx="12"/>
          </p:nvPr>
        </p:nvSpPr>
        <p:spPr/>
        <p:txBody>
          <a:bodyPr/>
          <a:lstStyle/>
          <a:p>
            <a:fld id="{4FAB73BC-B049-4115-A692-8D63A059BFB8}" type="slidenum">
              <a:rPr lang="en-US" smtClean="0"/>
              <a:pPr/>
              <a:t>12</a:t>
            </a:fld>
            <a:endParaRPr lang="en-US" dirty="0"/>
          </a:p>
        </p:txBody>
      </p:sp>
      <p:sp>
        <p:nvSpPr>
          <p:cNvPr id="6" name="Footer Placeholder 5">
            <a:extLst>
              <a:ext uri="{FF2B5EF4-FFF2-40B4-BE49-F238E27FC236}">
                <a16:creationId xmlns:a16="http://schemas.microsoft.com/office/drawing/2014/main" id="{A93FFC7B-0BCA-9A3E-2D6F-221C66FE1D0C}"/>
              </a:ext>
            </a:extLst>
          </p:cNvPr>
          <p:cNvSpPr>
            <a:spLocks noGrp="1"/>
          </p:cNvSpPr>
          <p:nvPr>
            <p:ph type="ftr" sz="quarter" idx="11"/>
          </p:nvPr>
        </p:nvSpPr>
        <p:spPr/>
        <p:txBody>
          <a:bodyPr/>
          <a:lstStyle/>
          <a:p>
            <a:r>
              <a:rPr lang="en-US" dirty="0"/>
              <a:t>© Copyright Softnautics (a MosChip Company), Confidential</a:t>
            </a:r>
          </a:p>
        </p:txBody>
      </p:sp>
      <p:pic>
        <p:nvPicPr>
          <p:cNvPr id="8" name="Picture 7" descr="A screenshot of a black background with text&#10;&#10;Description automatically generated">
            <a:extLst>
              <a:ext uri="{FF2B5EF4-FFF2-40B4-BE49-F238E27FC236}">
                <a16:creationId xmlns:a16="http://schemas.microsoft.com/office/drawing/2014/main" id="{132E63B8-391A-FF52-4680-3736386ADC1D}"/>
              </a:ext>
            </a:extLst>
          </p:cNvPr>
          <p:cNvPicPr>
            <a:picLocks noChangeAspect="1"/>
          </p:cNvPicPr>
          <p:nvPr/>
        </p:nvPicPr>
        <p:blipFill>
          <a:blip r:embed="rId2"/>
          <a:stretch>
            <a:fillRect/>
          </a:stretch>
        </p:blipFill>
        <p:spPr>
          <a:xfrm>
            <a:off x="3789872" y="2984182"/>
            <a:ext cx="6553199" cy="2571788"/>
          </a:xfrm>
          <a:prstGeom prst="rect">
            <a:avLst/>
          </a:prstGeom>
        </p:spPr>
      </p:pic>
    </p:spTree>
    <p:extLst>
      <p:ext uri="{BB962C8B-B14F-4D97-AF65-F5344CB8AC3E}">
        <p14:creationId xmlns:p14="http://schemas.microsoft.com/office/powerpoint/2010/main" val="3461231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E0FB9BD-CEC4-A51D-71CF-FE47E8DB8D61}"/>
              </a:ext>
            </a:extLst>
          </p:cNvPr>
          <p:cNvSpPr>
            <a:spLocks noGrp="1"/>
          </p:cNvSpPr>
          <p:nvPr>
            <p:ph idx="1"/>
          </p:nvPr>
        </p:nvSpPr>
        <p:spPr>
          <a:xfrm>
            <a:off x="739787" y="1297087"/>
            <a:ext cx="10439255" cy="4626629"/>
          </a:xfrm>
        </p:spPr>
        <p:txBody>
          <a:bodyPr vert="horz" lIns="91440" tIns="45720" rIns="91440" bIns="45720" rtlCol="0" anchor="t">
            <a:normAutofit fontScale="92500" lnSpcReduction="10000"/>
          </a:bodyPr>
          <a:lstStyle/>
          <a:p>
            <a:r>
              <a:rPr lang="en-US" b="1" dirty="0">
                <a:solidFill>
                  <a:schemeClr val="tx1"/>
                </a:solidFill>
                <a:latin typeface="Times New Roman"/>
                <a:cs typeface="Times New Roman"/>
              </a:rPr>
              <a:t>Audio codec:</a:t>
            </a:r>
          </a:p>
          <a:p>
            <a:pPr marL="0" indent="0">
              <a:buClr>
                <a:srgbClr val="004080"/>
              </a:buClr>
              <a:buNone/>
            </a:pPr>
            <a:r>
              <a:rPr lang="en-US" dirty="0">
                <a:solidFill>
                  <a:schemeClr val="tx1"/>
                </a:solidFill>
                <a:latin typeface="Times New Roman"/>
                <a:cs typeface="Times New Roman"/>
              </a:rPr>
              <a:t>&gt;&gt;audio codecs are programs that reduce this file size and can be split into two categories- "lossy" and "lossless".</a:t>
            </a:r>
          </a:p>
          <a:p>
            <a:pPr marL="0" indent="0">
              <a:buNone/>
            </a:pPr>
            <a:endParaRPr lang="en-US" dirty="0">
              <a:solidFill>
                <a:schemeClr val="tx1"/>
              </a:solidFill>
              <a:latin typeface="Times New Roman"/>
              <a:cs typeface="Times New Roman"/>
            </a:endParaRPr>
          </a:p>
          <a:p>
            <a:pPr marL="0" indent="0">
              <a:buNone/>
            </a:pPr>
            <a:r>
              <a:rPr lang="en-US" dirty="0">
                <a:solidFill>
                  <a:schemeClr val="tx1"/>
                </a:solidFill>
                <a:latin typeface="Times New Roman"/>
                <a:cs typeface="Times New Roman"/>
              </a:rPr>
              <a:t>&gt;&gt;A "lossy" codec achieve compression by removing the non-essential information.</a:t>
            </a:r>
          </a:p>
          <a:p>
            <a:pPr marL="0" indent="0">
              <a:buNone/>
            </a:pPr>
            <a:endParaRPr lang="en-US" dirty="0">
              <a:solidFill>
                <a:schemeClr val="tx1"/>
              </a:solidFill>
              <a:latin typeface="Times New Roman"/>
              <a:cs typeface="Times New Roman"/>
            </a:endParaRPr>
          </a:p>
          <a:p>
            <a:pPr marL="0" indent="0">
              <a:buNone/>
            </a:pPr>
            <a:r>
              <a:rPr lang="en-US" dirty="0">
                <a:solidFill>
                  <a:schemeClr val="tx1"/>
                </a:solidFill>
                <a:latin typeface="Times New Roman"/>
                <a:cs typeface="Times New Roman"/>
              </a:rPr>
              <a:t>Example: </a:t>
            </a:r>
            <a:r>
              <a:rPr lang="en-US" sz="3000" dirty="0">
                <a:solidFill>
                  <a:schemeClr val="tx1"/>
                </a:solidFill>
                <a:latin typeface="Times New Roman"/>
                <a:cs typeface="Times New Roman"/>
              </a:rPr>
              <a:t>MP3, OGG </a:t>
            </a:r>
            <a:r>
              <a:rPr lang="en-US" sz="3000" dirty="0" err="1">
                <a:solidFill>
                  <a:schemeClr val="tx1"/>
                </a:solidFill>
                <a:latin typeface="Times New Roman"/>
                <a:cs typeface="Times New Roman"/>
              </a:rPr>
              <a:t>Vorbis</a:t>
            </a:r>
            <a:r>
              <a:rPr lang="en-US" sz="3000" dirty="0">
                <a:solidFill>
                  <a:schemeClr val="tx1"/>
                </a:solidFill>
                <a:latin typeface="Times New Roman"/>
                <a:cs typeface="Times New Roman"/>
              </a:rPr>
              <a:t>, AAC.</a:t>
            </a:r>
            <a:endParaRPr lang="en-US" dirty="0">
              <a:solidFill>
                <a:schemeClr val="tx1"/>
              </a:solidFill>
              <a:latin typeface="Times New Roman"/>
              <a:cs typeface="Times New Roman"/>
            </a:endParaRPr>
          </a:p>
          <a:p>
            <a:pPr marL="0" indent="0">
              <a:buNone/>
            </a:pPr>
            <a:r>
              <a:rPr lang="en-US" dirty="0">
                <a:solidFill>
                  <a:schemeClr val="tx1"/>
                </a:solidFill>
                <a:latin typeface="Times New Roman"/>
                <a:cs typeface="Times New Roman"/>
              </a:rPr>
              <a:t>&gt;&gt;A "lossless" codec compress audio without loss of quality.</a:t>
            </a:r>
          </a:p>
          <a:p>
            <a:pPr marL="0" indent="0">
              <a:buNone/>
            </a:pPr>
            <a:endParaRPr lang="en-US" dirty="0">
              <a:solidFill>
                <a:schemeClr val="tx1"/>
              </a:solidFill>
              <a:latin typeface="Times New Roman"/>
              <a:cs typeface="Times New Roman"/>
            </a:endParaRPr>
          </a:p>
          <a:p>
            <a:pPr marL="0" indent="0">
              <a:buNone/>
            </a:pPr>
            <a:r>
              <a:rPr lang="en-US" dirty="0">
                <a:solidFill>
                  <a:schemeClr val="tx1"/>
                </a:solidFill>
                <a:latin typeface="Times New Roman"/>
                <a:cs typeface="Times New Roman"/>
              </a:rPr>
              <a:t>Example: FLAC.</a:t>
            </a:r>
          </a:p>
        </p:txBody>
      </p:sp>
      <p:sp>
        <p:nvSpPr>
          <p:cNvPr id="3" name="Title 2">
            <a:extLst>
              <a:ext uri="{FF2B5EF4-FFF2-40B4-BE49-F238E27FC236}">
                <a16:creationId xmlns:a16="http://schemas.microsoft.com/office/drawing/2014/main" id="{3DF97956-14F2-569B-8A0E-EB82CBC84F41}"/>
              </a:ext>
            </a:extLst>
          </p:cNvPr>
          <p:cNvSpPr>
            <a:spLocks noGrp="1"/>
          </p:cNvSpPr>
          <p:nvPr>
            <p:ph type="title"/>
          </p:nvPr>
        </p:nvSpPr>
        <p:spPr/>
        <p:txBody>
          <a:bodyPr/>
          <a:lstStyle/>
          <a:p>
            <a:r>
              <a:rPr lang="en-US" dirty="0">
                <a:latin typeface="Times New Roman"/>
                <a:cs typeface="Times New Roman"/>
              </a:rPr>
              <a:t>Classification of </a:t>
            </a:r>
            <a:r>
              <a:rPr lang="en-US">
                <a:latin typeface="Times New Roman"/>
                <a:cs typeface="Times New Roman"/>
              </a:rPr>
              <a:t>Codec</a:t>
            </a:r>
            <a:endParaRPr lang="en-US" b="0">
              <a:latin typeface="Times New Roman"/>
              <a:cs typeface="Times New Roman"/>
            </a:endParaRPr>
          </a:p>
        </p:txBody>
      </p:sp>
      <p:sp>
        <p:nvSpPr>
          <p:cNvPr id="4" name="Date Placeholder 3">
            <a:extLst>
              <a:ext uri="{FF2B5EF4-FFF2-40B4-BE49-F238E27FC236}">
                <a16:creationId xmlns:a16="http://schemas.microsoft.com/office/drawing/2014/main" id="{96A3A9EC-E6B4-4D2F-A4D6-218B1B501B22}"/>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0659C876-28CB-957F-11BF-6D1F32564A34}"/>
              </a:ext>
            </a:extLst>
          </p:cNvPr>
          <p:cNvSpPr>
            <a:spLocks noGrp="1"/>
          </p:cNvSpPr>
          <p:nvPr>
            <p:ph type="sldNum" sz="quarter" idx="12"/>
          </p:nvPr>
        </p:nvSpPr>
        <p:spPr/>
        <p:txBody>
          <a:bodyPr/>
          <a:lstStyle/>
          <a:p>
            <a:fld id="{4FAB73BC-B049-4115-A692-8D63A059BFB8}" type="slidenum">
              <a:rPr lang="en-US" smtClean="0"/>
              <a:pPr/>
              <a:t>13</a:t>
            </a:fld>
            <a:endParaRPr lang="en-US" dirty="0"/>
          </a:p>
        </p:txBody>
      </p:sp>
      <p:sp>
        <p:nvSpPr>
          <p:cNvPr id="6" name="Footer Placeholder 5">
            <a:extLst>
              <a:ext uri="{FF2B5EF4-FFF2-40B4-BE49-F238E27FC236}">
                <a16:creationId xmlns:a16="http://schemas.microsoft.com/office/drawing/2014/main" id="{EAD8C03B-4FEC-9DE5-B33B-EC136D3DD76E}"/>
              </a:ext>
            </a:extLst>
          </p:cNvPr>
          <p:cNvSpPr>
            <a:spLocks noGrp="1"/>
          </p:cNvSpPr>
          <p:nvPr>
            <p:ph type="ftr" sz="quarter" idx="11"/>
          </p:nvPr>
        </p:nvSpPr>
        <p:spPr/>
        <p:txBody>
          <a:bodyPr/>
          <a:lstStyle/>
          <a:p>
            <a:r>
              <a:rPr lang="en-US" dirty="0"/>
              <a:t>© Copyright Softnautics (a MosChip Company), Confidential</a:t>
            </a:r>
          </a:p>
        </p:txBody>
      </p:sp>
      <p:sp>
        <p:nvSpPr>
          <p:cNvPr id="8" name="Rectangle 7">
            <a:extLst>
              <a:ext uri="{FF2B5EF4-FFF2-40B4-BE49-F238E27FC236}">
                <a16:creationId xmlns:a16="http://schemas.microsoft.com/office/drawing/2014/main" id="{50D6AEA4-A25C-3245-6AB0-54046F8C2CAA}"/>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6070247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07EB8FC-9E95-3BF3-21C0-5722D6F9CAE4}"/>
              </a:ext>
            </a:extLst>
          </p:cNvPr>
          <p:cNvSpPr>
            <a:spLocks noGrp="1"/>
          </p:cNvSpPr>
          <p:nvPr>
            <p:ph type="title" idx="4294967295"/>
          </p:nvPr>
        </p:nvSpPr>
        <p:spPr>
          <a:xfrm>
            <a:off x="825500" y="1268413"/>
            <a:ext cx="10842625" cy="46259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marL="457200" marR="0" lvl="0" indent="-457200" algn="l" defTabSz="914377" rtl="0" eaLnBrk="1" fontAlgn="auto" latinLnBrk="0" hangingPunct="1">
              <a:lnSpc>
                <a:spcPct val="90000"/>
              </a:lnSpc>
              <a:spcBef>
                <a:spcPts val="1000"/>
              </a:spcBef>
              <a:spcAft>
                <a:spcPts val="0"/>
              </a:spcAft>
              <a:buClr>
                <a:schemeClr val="accent5">
                  <a:lumMod val="50000"/>
                </a:schemeClr>
              </a:buClr>
              <a:buSzTx/>
              <a:buFont typeface="Arial" panose="020B0604020202020204" pitchFamily="34" charset="0"/>
              <a:buChar char="•"/>
              <a:tabLst/>
              <a:defRPr/>
            </a:pPr>
            <a:r>
              <a:rPr kumimoji="0" lang="en-US" sz="2800" b="1" i="0" u="none" strike="noStrike" kern="1200" cap="none" spc="0" normalizeH="0" baseline="0" noProof="0" dirty="0">
                <a:ln>
                  <a:noFill/>
                </a:ln>
                <a:solidFill>
                  <a:schemeClr val="tx1"/>
                </a:solidFill>
                <a:effectLst/>
                <a:uLnTx/>
                <a:uFillTx/>
                <a:latin typeface="Times New Roman"/>
                <a:ea typeface="+mn-ea"/>
                <a:cs typeface="Times New Roman"/>
              </a:rPr>
              <a:t>Video codec:</a:t>
            </a:r>
          </a:p>
          <a:p>
            <a:pPr marL="0" marR="0" lvl="0" indent="0" algn="l" defTabSz="914377" rtl="0" eaLnBrk="1" fontAlgn="auto" latinLnBrk="0" hangingPunct="1">
              <a:lnSpc>
                <a:spcPct val="90000"/>
              </a:lnSpc>
              <a:spcBef>
                <a:spcPts val="1000"/>
              </a:spcBef>
              <a:spcAft>
                <a:spcPts val="0"/>
              </a:spcAft>
              <a:buClr>
                <a:schemeClr val="accent5">
                  <a:lumMod val="50000"/>
                </a:schemeClr>
              </a:buClr>
              <a:buSzTx/>
              <a:buFont typeface="Arial" panose="020B0604020202020204" pitchFamily="34" charset="0"/>
              <a:buNone/>
              <a:tabLst/>
              <a:defRPr/>
            </a:pPr>
            <a:r>
              <a:rPr kumimoji="0" lang="en-US" sz="2800" b="0" i="0" u="none" strike="noStrike" kern="1200" cap="none" spc="0" normalizeH="0" baseline="0" noProof="0" dirty="0">
                <a:ln>
                  <a:noFill/>
                </a:ln>
                <a:solidFill>
                  <a:schemeClr val="tx1"/>
                </a:solidFill>
                <a:effectLst/>
                <a:uLnTx/>
                <a:uFillTx/>
                <a:latin typeface="Times New Roman"/>
                <a:ea typeface="+mn-ea"/>
                <a:cs typeface="Times New Roman"/>
              </a:rPr>
              <a:t>&gt;&gt;Lossless Video Codecs aim to retain all original information during compression. </a:t>
            </a:r>
          </a:p>
          <a:p>
            <a:pPr marL="0" marR="0" lvl="0" indent="0" algn="l" defTabSz="914377" rtl="0" eaLnBrk="1" fontAlgn="auto" latinLnBrk="0" hangingPunct="1">
              <a:lnSpc>
                <a:spcPct val="90000"/>
              </a:lnSpc>
              <a:spcBef>
                <a:spcPts val="1000"/>
              </a:spcBef>
              <a:spcAft>
                <a:spcPts val="0"/>
              </a:spcAft>
              <a:buClr>
                <a:schemeClr val="accent5">
                  <a:lumMod val="50000"/>
                </a:schemeClr>
              </a:buClr>
              <a:buSzTx/>
              <a:buFont typeface="Arial" panose="020B0604020202020204" pitchFamily="34" charset="0"/>
              <a:buNone/>
              <a:tabLst/>
              <a:defRPr/>
            </a:pPr>
            <a:endParaRPr kumimoji="0" lang="en-US" sz="2800" b="0" i="0" u="none" strike="noStrike" kern="1200" cap="none" spc="0" normalizeH="0" baseline="0" noProof="0" dirty="0">
              <a:ln>
                <a:noFill/>
              </a:ln>
              <a:solidFill>
                <a:schemeClr val="tx1"/>
              </a:solidFill>
              <a:effectLst/>
              <a:uLnTx/>
              <a:uFillTx/>
              <a:latin typeface="Times New Roman"/>
              <a:ea typeface="+mn-ea"/>
              <a:cs typeface="Times New Roman"/>
            </a:endParaRPr>
          </a:p>
          <a:p>
            <a:pPr marL="0" marR="0" lvl="0" indent="0" algn="l" defTabSz="914377" rtl="0" eaLnBrk="1" fontAlgn="auto" latinLnBrk="0" hangingPunct="1">
              <a:lnSpc>
                <a:spcPct val="90000"/>
              </a:lnSpc>
              <a:spcBef>
                <a:spcPts val="1000"/>
              </a:spcBef>
              <a:spcAft>
                <a:spcPts val="0"/>
              </a:spcAft>
              <a:buClr>
                <a:schemeClr val="accent5">
                  <a:lumMod val="50000"/>
                </a:schemeClr>
              </a:buClr>
              <a:buSzTx/>
              <a:buFont typeface="Arial" panose="020B0604020202020204" pitchFamily="34" charset="0"/>
              <a:buNone/>
              <a:tabLst/>
              <a:defRPr/>
            </a:pPr>
            <a:r>
              <a:rPr kumimoji="0" lang="en-US" sz="2800" b="0" i="0" u="none" strike="noStrike" kern="1200" cap="none" spc="0" normalizeH="0" baseline="0" noProof="0" dirty="0">
                <a:ln>
                  <a:noFill/>
                </a:ln>
                <a:solidFill>
                  <a:schemeClr val="tx1"/>
                </a:solidFill>
                <a:effectLst/>
                <a:uLnTx/>
                <a:uFillTx/>
                <a:latin typeface="Times New Roman"/>
                <a:ea typeface="+mn-ea"/>
                <a:cs typeface="Times New Roman"/>
              </a:rPr>
              <a:t>Examples: </a:t>
            </a:r>
            <a:r>
              <a:rPr kumimoji="0" lang="en-US" sz="2800" b="0" i="0" u="none" strike="noStrike" kern="1200" cap="none" spc="0" normalizeH="0" baseline="0" noProof="0" dirty="0" err="1">
                <a:ln>
                  <a:noFill/>
                </a:ln>
                <a:solidFill>
                  <a:schemeClr val="tx1"/>
                </a:solidFill>
                <a:effectLst/>
                <a:uLnTx/>
                <a:uFillTx/>
                <a:latin typeface="Times New Roman"/>
                <a:ea typeface="+mn-ea"/>
                <a:cs typeface="Times New Roman"/>
              </a:rPr>
              <a:t>ProRes</a:t>
            </a:r>
            <a:r>
              <a:rPr kumimoji="0" lang="en-US" sz="2800" b="0" i="0" u="none" strike="noStrike" kern="1200" cap="none" spc="0" normalizeH="0" baseline="0" noProof="0" dirty="0">
                <a:ln>
                  <a:noFill/>
                </a:ln>
                <a:solidFill>
                  <a:schemeClr val="tx1"/>
                </a:solidFill>
                <a:effectLst/>
                <a:uLnTx/>
                <a:uFillTx/>
                <a:latin typeface="Times New Roman"/>
                <a:ea typeface="+mn-ea"/>
                <a:cs typeface="Times New Roman"/>
              </a:rPr>
              <a:t> and FFV1.</a:t>
            </a:r>
            <a:endParaRPr lang="en-US" sz="2800" b="0" i="0" u="none" strike="noStrike" kern="1200" cap="none" spc="0" normalizeH="0" baseline="0" noProof="0" dirty="0">
              <a:ln>
                <a:noFill/>
              </a:ln>
              <a:solidFill>
                <a:schemeClr val="tx1"/>
              </a:solidFill>
              <a:effectLst/>
              <a:uLnTx/>
              <a:uFillTx/>
              <a:latin typeface="Times New Roman"/>
              <a:ea typeface="+mn-ea"/>
              <a:cs typeface="Times New Roman"/>
            </a:endParaRPr>
          </a:p>
          <a:p>
            <a:pPr marL="0" marR="0" lvl="0" indent="0" algn="l" defTabSz="914377" rtl="0" eaLnBrk="1" fontAlgn="auto" latinLnBrk="0" hangingPunct="1">
              <a:lnSpc>
                <a:spcPct val="90000"/>
              </a:lnSpc>
              <a:spcBef>
                <a:spcPts val="1000"/>
              </a:spcBef>
              <a:spcAft>
                <a:spcPts val="0"/>
              </a:spcAft>
              <a:buClr>
                <a:schemeClr val="accent5">
                  <a:lumMod val="50000"/>
                </a:schemeClr>
              </a:buClr>
              <a:buSzTx/>
              <a:buFont typeface="Arial" panose="020B0604020202020204" pitchFamily="34" charset="0"/>
              <a:buNone/>
              <a:tabLst/>
              <a:defRPr/>
            </a:pPr>
            <a:r>
              <a:rPr kumimoji="0" lang="en-US" sz="2800" b="0" i="0" u="none" strike="noStrike" kern="1200" cap="none" spc="0" normalizeH="0" baseline="0" noProof="0" dirty="0">
                <a:ln>
                  <a:noFill/>
                </a:ln>
                <a:solidFill>
                  <a:schemeClr val="tx1"/>
                </a:solidFill>
                <a:effectLst/>
                <a:uLnTx/>
                <a:uFillTx/>
                <a:latin typeface="Times New Roman"/>
                <a:ea typeface="+mn-ea"/>
                <a:cs typeface="Times New Roman"/>
              </a:rPr>
              <a:t>&gt;&gt;Lossy Video Codecs discard some information to achieve compression. </a:t>
            </a:r>
          </a:p>
          <a:p>
            <a:pPr marL="0" marR="0" lvl="0" indent="0" algn="l" defTabSz="914377" rtl="0" eaLnBrk="1" fontAlgn="auto" latinLnBrk="0" hangingPunct="1">
              <a:lnSpc>
                <a:spcPct val="90000"/>
              </a:lnSpc>
              <a:spcBef>
                <a:spcPts val="1000"/>
              </a:spcBef>
              <a:spcAft>
                <a:spcPts val="0"/>
              </a:spcAft>
              <a:buClr>
                <a:schemeClr val="accent5">
                  <a:lumMod val="50000"/>
                </a:schemeClr>
              </a:buClr>
              <a:buSzTx/>
              <a:buFont typeface="Arial" panose="020B0604020202020204" pitchFamily="34" charset="0"/>
              <a:buNone/>
              <a:tabLst/>
              <a:defRPr/>
            </a:pPr>
            <a:endParaRPr kumimoji="0" lang="en-US" sz="2800" b="0" i="0" u="none" strike="noStrike" kern="1200" cap="none" spc="0" normalizeH="0" baseline="0" noProof="0" dirty="0">
              <a:ln>
                <a:noFill/>
              </a:ln>
              <a:solidFill>
                <a:schemeClr val="tx1"/>
              </a:solidFill>
              <a:effectLst/>
              <a:uLnTx/>
              <a:uFillTx/>
              <a:latin typeface="Times New Roman"/>
              <a:ea typeface="+mn-ea"/>
              <a:cs typeface="Times New Roman"/>
            </a:endParaRPr>
          </a:p>
          <a:p>
            <a:pPr marL="0" marR="0" lvl="0" indent="0" algn="l" defTabSz="914377" rtl="0" eaLnBrk="1" fontAlgn="auto" latinLnBrk="0" hangingPunct="1">
              <a:lnSpc>
                <a:spcPct val="90000"/>
              </a:lnSpc>
              <a:spcBef>
                <a:spcPts val="1000"/>
              </a:spcBef>
              <a:spcAft>
                <a:spcPts val="0"/>
              </a:spcAft>
              <a:buClr>
                <a:schemeClr val="accent5">
                  <a:lumMod val="50000"/>
                </a:schemeClr>
              </a:buClr>
              <a:buSzTx/>
              <a:buFont typeface="Arial" panose="020B0604020202020204" pitchFamily="34" charset="0"/>
              <a:buNone/>
              <a:tabLst/>
              <a:defRPr/>
            </a:pPr>
            <a:r>
              <a:rPr kumimoji="0" lang="en-US" sz="2800" b="0" i="0" u="none" strike="noStrike" kern="1200" cap="none" spc="0" normalizeH="0" baseline="0" noProof="0" dirty="0">
                <a:ln>
                  <a:noFill/>
                </a:ln>
                <a:solidFill>
                  <a:schemeClr val="tx1"/>
                </a:solidFill>
                <a:effectLst/>
                <a:uLnTx/>
                <a:uFillTx/>
                <a:latin typeface="Times New Roman"/>
                <a:ea typeface="+mn-ea"/>
                <a:cs typeface="Times New Roman"/>
              </a:rPr>
              <a:t>Examples: H.264/AVC, H.265/HEVC.</a:t>
            </a:r>
            <a:endParaRPr kumimoji="0" lang="en-US" sz="2800" b="0" i="0" u="none" strike="noStrike" kern="1200" cap="none" spc="0" normalizeH="0" baseline="0" noProof="0" dirty="0">
              <a:ln>
                <a:noFill/>
              </a:ln>
              <a:solidFill>
                <a:schemeClr val="tx1"/>
              </a:solidFill>
              <a:effectLst/>
              <a:uLnTx/>
              <a:uFillTx/>
              <a:latin typeface="Trebuchet MS" panose="020B0603020202020204" pitchFamily="34" charset="0"/>
              <a:ea typeface="+mn-ea"/>
              <a:cs typeface="+mn-cs"/>
            </a:endParaRPr>
          </a:p>
        </p:txBody>
      </p:sp>
      <p:sp>
        <p:nvSpPr>
          <p:cNvPr id="3" name="Title 2">
            <a:extLst>
              <a:ext uri="{FF2B5EF4-FFF2-40B4-BE49-F238E27FC236}">
                <a16:creationId xmlns:a16="http://schemas.microsoft.com/office/drawing/2014/main" id="{252FF9F2-CB16-7C91-4194-09200E8F6626}"/>
              </a:ext>
            </a:extLst>
          </p:cNvPr>
          <p:cNvSpPr>
            <a:spLocks/>
          </p:cNvSpPr>
          <p:nvPr/>
        </p:nvSpPr>
        <p:spPr>
          <a:xfrm>
            <a:off x="28754" y="59322"/>
            <a:ext cx="12163246" cy="831790"/>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0" lang="en-US" sz="3200" b="1" i="0" u="none" strike="noStrike" kern="1200" cap="none" spc="0" normalizeH="0" baseline="0" noProof="0" dirty="0">
                <a:ln>
                  <a:noFill/>
                </a:ln>
                <a:solidFill>
                  <a:schemeClr val="tx2"/>
                </a:solidFill>
                <a:effectLst/>
                <a:uLnTx/>
                <a:uFillTx/>
                <a:latin typeface="Times New Roman"/>
                <a:ea typeface="+mj-ea"/>
                <a:cs typeface="Times New Roman"/>
              </a:rPr>
              <a:t>Classification of </a:t>
            </a:r>
            <a:r>
              <a:rPr kumimoji="0" lang="en-US" sz="3200" b="1" i="0" u="none" strike="noStrike" kern="1200" cap="none" spc="0" normalizeH="0" baseline="0" noProof="0">
                <a:ln>
                  <a:noFill/>
                </a:ln>
                <a:solidFill>
                  <a:schemeClr val="tx2"/>
                </a:solidFill>
                <a:effectLst/>
                <a:uLnTx/>
                <a:uFillTx/>
                <a:latin typeface="Times New Roman"/>
                <a:ea typeface="+mj-ea"/>
                <a:cs typeface="Times New Roman"/>
              </a:rPr>
              <a:t>Codec</a:t>
            </a:r>
            <a:endParaRPr kumimoji="0" lang="en-US" sz="3200" b="0" i="0" u="none" strike="noStrike" kern="1200" cap="none" spc="0" normalizeH="0" baseline="0" noProof="0">
              <a:ln>
                <a:noFill/>
              </a:ln>
              <a:solidFill>
                <a:schemeClr val="tx2"/>
              </a:solidFill>
              <a:effectLst/>
              <a:uLnTx/>
              <a:uFillTx/>
              <a:latin typeface="Times New Roman"/>
              <a:ea typeface="+mj-ea"/>
              <a:cs typeface="Times New Roman"/>
            </a:endParaRPr>
          </a:p>
        </p:txBody>
      </p:sp>
      <p:sp>
        <p:nvSpPr>
          <p:cNvPr id="4" name="Date Placeholder 3">
            <a:extLst>
              <a:ext uri="{FF2B5EF4-FFF2-40B4-BE49-F238E27FC236}">
                <a16:creationId xmlns:a16="http://schemas.microsoft.com/office/drawing/2014/main" id="{A897A698-712A-1D45-99CC-0A543786BC62}"/>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55A3F5FC-85FE-D811-BB58-50B85A434FD1}"/>
              </a:ext>
            </a:extLst>
          </p:cNvPr>
          <p:cNvSpPr>
            <a:spLocks noGrp="1"/>
          </p:cNvSpPr>
          <p:nvPr>
            <p:ph type="sldNum" sz="quarter" idx="12"/>
          </p:nvPr>
        </p:nvSpPr>
        <p:spPr/>
        <p:txBody>
          <a:bodyPr/>
          <a:lstStyle/>
          <a:p>
            <a:fld id="{4FAB73BC-B049-4115-A692-8D63A059BFB8}" type="slidenum">
              <a:rPr lang="en-US" smtClean="0"/>
              <a:pPr/>
              <a:t>14</a:t>
            </a:fld>
            <a:endParaRPr lang="en-US" dirty="0"/>
          </a:p>
        </p:txBody>
      </p:sp>
      <p:sp>
        <p:nvSpPr>
          <p:cNvPr id="6" name="Footer Placeholder 5">
            <a:extLst>
              <a:ext uri="{FF2B5EF4-FFF2-40B4-BE49-F238E27FC236}">
                <a16:creationId xmlns:a16="http://schemas.microsoft.com/office/drawing/2014/main" id="{8788F061-0497-0136-DF76-9E4A1EF19B23}"/>
              </a:ext>
            </a:extLst>
          </p:cNvPr>
          <p:cNvSpPr>
            <a:spLocks noGrp="1"/>
          </p:cNvSpPr>
          <p:nvPr>
            <p:ph type="ftr" sz="quarter" idx="11"/>
          </p:nvPr>
        </p:nvSpPr>
        <p:spPr/>
        <p:txBody>
          <a:bodyPr/>
          <a:lstStyle/>
          <a:p>
            <a:r>
              <a:rPr lang="en-US" dirty="0"/>
              <a:t>© Copyright Softnautics (a MosChip Company), Confidential</a:t>
            </a:r>
          </a:p>
        </p:txBody>
      </p:sp>
      <p:sp>
        <p:nvSpPr>
          <p:cNvPr id="8" name="Rectangle 7">
            <a:extLst>
              <a:ext uri="{FF2B5EF4-FFF2-40B4-BE49-F238E27FC236}">
                <a16:creationId xmlns:a16="http://schemas.microsoft.com/office/drawing/2014/main" id="{0799F770-94AC-3022-2C8E-B5B81638E00D}"/>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500866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DE09D5-4010-B5C6-3BC6-B5F676B84756}"/>
              </a:ext>
            </a:extLst>
          </p:cNvPr>
          <p:cNvSpPr>
            <a:spLocks noGrp="1"/>
          </p:cNvSpPr>
          <p:nvPr>
            <p:ph idx="1"/>
          </p:nvPr>
        </p:nvSpPr>
        <p:spPr>
          <a:xfrm>
            <a:off x="791613" y="1240080"/>
            <a:ext cx="10653076" cy="5203564"/>
          </a:xfrm>
        </p:spPr>
        <p:txBody>
          <a:bodyPr vert="horz" lIns="91440" tIns="45720" rIns="91440" bIns="45720" rtlCol="0" anchor="t">
            <a:normAutofit/>
          </a:bodyPr>
          <a:lstStyle/>
          <a:p>
            <a:pPr marL="0" indent="0">
              <a:buNone/>
            </a:pPr>
            <a:endParaRPr lang="en-US" dirty="0">
              <a:solidFill>
                <a:schemeClr val="tx1"/>
              </a:solidFill>
              <a:latin typeface="Times New Roman"/>
              <a:cs typeface="Times New Roman"/>
            </a:endParaRPr>
          </a:p>
          <a:p>
            <a:pPr marL="0" indent="0">
              <a:buNone/>
            </a:pPr>
            <a:r>
              <a:rPr lang="en-US" dirty="0">
                <a:solidFill>
                  <a:schemeClr val="tx1"/>
                </a:solidFill>
                <a:latin typeface="Times New Roman"/>
                <a:cs typeface="Times New Roman"/>
              </a:rPr>
              <a:t>&gt;&gt;H.264, also known as AVC, is a widely used video compression.</a:t>
            </a:r>
            <a:endParaRPr lang="en-US" b="1" dirty="0">
              <a:solidFill>
                <a:schemeClr val="tx1"/>
              </a:solidFill>
              <a:latin typeface="Times New Roman"/>
              <a:cs typeface="Times New Roman"/>
            </a:endParaRPr>
          </a:p>
          <a:p>
            <a:pPr marL="0" indent="0">
              <a:buNone/>
            </a:pPr>
            <a:r>
              <a:rPr lang="en-US" dirty="0">
                <a:solidFill>
                  <a:schemeClr val="tx1"/>
                </a:solidFill>
                <a:latin typeface="Times New Roman"/>
                <a:cs typeface="Times New Roman"/>
              </a:rPr>
              <a:t>&gt;&gt;It is designed to efficiently compress and transmit video data while maintaining high video quality.</a:t>
            </a:r>
          </a:p>
          <a:p>
            <a:pPr marL="0" indent="0">
              <a:buNone/>
            </a:pPr>
            <a:r>
              <a:rPr lang="en-US" dirty="0">
                <a:solidFill>
                  <a:schemeClr val="tx1"/>
                </a:solidFill>
                <a:latin typeface="Times New Roman"/>
                <a:cs typeface="Times New Roman"/>
              </a:rPr>
              <a:t>&gt;&gt;supports a wide range of resolutions, including standard definition(SD), high definition(HD) and even 4k.</a:t>
            </a:r>
          </a:p>
          <a:p>
            <a:pPr marL="0" indent="0">
              <a:buNone/>
            </a:pPr>
            <a:r>
              <a:rPr lang="en-US" dirty="0">
                <a:solidFill>
                  <a:schemeClr val="tx1"/>
                </a:solidFill>
                <a:latin typeface="Times New Roman"/>
                <a:cs typeface="Times New Roman"/>
              </a:rPr>
              <a:t>&gt;&gt;H.264 is commonly used for a wide range of applications, including video streaming, video conferencing, broadcasting, Blu-ray discs, digital television, and more.</a:t>
            </a:r>
          </a:p>
          <a:p>
            <a:pPr marL="0" indent="0">
              <a:buNone/>
            </a:pPr>
            <a:endParaRPr lang="en-US" dirty="0">
              <a:latin typeface="Times New Roman"/>
              <a:cs typeface="Times New Roman"/>
            </a:endParaRPr>
          </a:p>
        </p:txBody>
      </p:sp>
      <p:sp>
        <p:nvSpPr>
          <p:cNvPr id="3" name="Title 2">
            <a:extLst>
              <a:ext uri="{FF2B5EF4-FFF2-40B4-BE49-F238E27FC236}">
                <a16:creationId xmlns:a16="http://schemas.microsoft.com/office/drawing/2014/main" id="{C28631A7-B277-6D79-EDAA-E8520DD0604B}"/>
              </a:ext>
            </a:extLst>
          </p:cNvPr>
          <p:cNvSpPr>
            <a:spLocks noGrp="1"/>
          </p:cNvSpPr>
          <p:nvPr>
            <p:ph type="title"/>
          </p:nvPr>
        </p:nvSpPr>
        <p:spPr/>
        <p:txBody>
          <a:bodyPr/>
          <a:lstStyle/>
          <a:p>
            <a:r>
              <a:rPr lang="en-US" dirty="0">
                <a:latin typeface="Times New Roman"/>
                <a:cs typeface="Arial"/>
              </a:rPr>
              <a:t>H.264</a:t>
            </a:r>
            <a:endParaRPr lang="en-US" dirty="0">
              <a:latin typeface="Times New Roman"/>
            </a:endParaRPr>
          </a:p>
        </p:txBody>
      </p:sp>
      <p:sp>
        <p:nvSpPr>
          <p:cNvPr id="4" name="Date Placeholder 3">
            <a:extLst>
              <a:ext uri="{FF2B5EF4-FFF2-40B4-BE49-F238E27FC236}">
                <a16:creationId xmlns:a16="http://schemas.microsoft.com/office/drawing/2014/main" id="{B9707595-3479-06E2-F8D6-68DEC59C6817}"/>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50F06FD0-9802-BB8F-35BD-B6D5AE4C8974}"/>
              </a:ext>
            </a:extLst>
          </p:cNvPr>
          <p:cNvSpPr>
            <a:spLocks noGrp="1"/>
          </p:cNvSpPr>
          <p:nvPr>
            <p:ph type="sldNum" sz="quarter" idx="12"/>
          </p:nvPr>
        </p:nvSpPr>
        <p:spPr/>
        <p:txBody>
          <a:bodyPr/>
          <a:lstStyle/>
          <a:p>
            <a:fld id="{4FAB73BC-B049-4115-A692-8D63A059BFB8}" type="slidenum">
              <a:rPr lang="en-US" smtClean="0"/>
              <a:pPr/>
              <a:t>15</a:t>
            </a:fld>
            <a:endParaRPr lang="en-US" dirty="0"/>
          </a:p>
        </p:txBody>
      </p:sp>
      <p:sp>
        <p:nvSpPr>
          <p:cNvPr id="6" name="Footer Placeholder 5">
            <a:extLst>
              <a:ext uri="{FF2B5EF4-FFF2-40B4-BE49-F238E27FC236}">
                <a16:creationId xmlns:a16="http://schemas.microsoft.com/office/drawing/2014/main" id="{EAFDFF5F-02D9-781B-051F-CA71B1D249B8}"/>
              </a:ext>
            </a:extLst>
          </p:cNvPr>
          <p:cNvSpPr>
            <a:spLocks noGrp="1"/>
          </p:cNvSpPr>
          <p:nvPr>
            <p:ph type="ftr" sz="quarter" idx="11"/>
          </p:nvPr>
        </p:nvSpPr>
        <p:spPr/>
        <p:txBody>
          <a:bodyPr/>
          <a:lstStyle/>
          <a:p>
            <a:r>
              <a:rPr lang="en-US" dirty="0"/>
              <a:t>© Copyright Softnautics (a MosChip Company), Confidential</a:t>
            </a:r>
          </a:p>
        </p:txBody>
      </p:sp>
      <p:sp>
        <p:nvSpPr>
          <p:cNvPr id="8" name="Rectangle 7">
            <a:extLst>
              <a:ext uri="{FF2B5EF4-FFF2-40B4-BE49-F238E27FC236}">
                <a16:creationId xmlns:a16="http://schemas.microsoft.com/office/drawing/2014/main" id="{69016385-35D1-253E-01A9-CD19449ACBF0}"/>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3077197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C15B56-EF29-D560-DD47-9C3D0DDA880F}"/>
              </a:ext>
            </a:extLst>
          </p:cNvPr>
          <p:cNvSpPr>
            <a:spLocks noGrp="1"/>
          </p:cNvSpPr>
          <p:nvPr>
            <p:ph type="title"/>
          </p:nvPr>
        </p:nvSpPr>
        <p:spPr/>
        <p:txBody>
          <a:bodyPr/>
          <a:lstStyle/>
          <a:p>
            <a:pPr>
              <a:spcBef>
                <a:spcPts val="1000"/>
              </a:spcBef>
            </a:pPr>
            <a:r>
              <a:rPr lang="en-US">
                <a:solidFill>
                  <a:srgbClr val="002060"/>
                </a:solidFill>
                <a:latin typeface="Times New Roman"/>
                <a:cs typeface="Times New Roman"/>
              </a:rPr>
              <a:t>Structure of H.264 Encoder</a:t>
            </a:r>
            <a:endParaRPr lang="en-US">
              <a:solidFill>
                <a:srgbClr val="002060"/>
              </a:solidFill>
            </a:endParaRPr>
          </a:p>
        </p:txBody>
      </p:sp>
      <p:sp>
        <p:nvSpPr>
          <p:cNvPr id="5" name="Slide Number Placeholder 4">
            <a:extLst>
              <a:ext uri="{FF2B5EF4-FFF2-40B4-BE49-F238E27FC236}">
                <a16:creationId xmlns:a16="http://schemas.microsoft.com/office/drawing/2014/main" id="{8F025A76-8D26-8D82-F527-F7939A316060}"/>
              </a:ext>
            </a:extLst>
          </p:cNvPr>
          <p:cNvSpPr>
            <a:spLocks noGrp="1"/>
          </p:cNvSpPr>
          <p:nvPr>
            <p:ph type="sldNum" sz="quarter" idx="12"/>
          </p:nvPr>
        </p:nvSpPr>
        <p:spPr/>
        <p:txBody>
          <a:bodyPr vert="horz" lIns="91440" tIns="45720" rIns="91440" bIns="45720" rtlCol="0" anchor="ctr">
            <a:normAutofit/>
          </a:bodyPr>
          <a:lstStyle/>
          <a:p>
            <a:pPr algn="r">
              <a:spcAft>
                <a:spcPts val="600"/>
              </a:spcAft>
            </a:pPr>
            <a:fld id="{4FAB73BC-B049-4115-A692-8D63A059BFB8}" type="slidenum">
              <a:rPr lang="en-US" sz="1200" smtClean="0">
                <a:solidFill>
                  <a:schemeClr val="tx1">
                    <a:tint val="75000"/>
                  </a:schemeClr>
                </a:solidFill>
              </a:rPr>
              <a:pPr algn="r">
                <a:spcAft>
                  <a:spcPts val="600"/>
                </a:spcAft>
              </a:pPr>
              <a:t>16</a:t>
            </a:fld>
            <a:endParaRPr lang="en-US" sz="1200">
              <a:solidFill>
                <a:schemeClr val="tx1">
                  <a:tint val="75000"/>
                </a:schemeClr>
              </a:solidFill>
            </a:endParaRPr>
          </a:p>
        </p:txBody>
      </p:sp>
      <p:sp>
        <p:nvSpPr>
          <p:cNvPr id="4" name="Date Placeholder 3">
            <a:extLst>
              <a:ext uri="{FF2B5EF4-FFF2-40B4-BE49-F238E27FC236}">
                <a16:creationId xmlns:a16="http://schemas.microsoft.com/office/drawing/2014/main" id="{62FAA981-4A5D-2DAB-BB73-CBD673337A84}"/>
              </a:ext>
            </a:extLst>
          </p:cNvPr>
          <p:cNvSpPr>
            <a:spLocks noGrp="1"/>
          </p:cNvSpPr>
          <p:nvPr>
            <p:ph type="dt" sz="half" idx="2"/>
          </p:nvPr>
        </p:nvSpPr>
        <p:spPr/>
        <p:txBody>
          <a:bodyPr vert="horz" lIns="91440" tIns="45720" rIns="91440" bIns="45720" rtlCol="0" anchor="ctr">
            <a:normAutofit/>
          </a:bodyPr>
          <a:lstStyle/>
          <a:p>
            <a:pPr>
              <a:spcAft>
                <a:spcPts val="600"/>
              </a:spcAft>
            </a:pPr>
            <a:r>
              <a:rPr lang="en-US" sz="1200">
                <a:solidFill>
                  <a:schemeClr val="tx1">
                    <a:tint val="75000"/>
                  </a:schemeClr>
                </a:solidFill>
              </a:rPr>
              <a:t>June 12, 2023</a:t>
            </a:r>
          </a:p>
        </p:txBody>
      </p:sp>
      <p:sp>
        <p:nvSpPr>
          <p:cNvPr id="6" name="Footer Placeholder 5">
            <a:extLst>
              <a:ext uri="{FF2B5EF4-FFF2-40B4-BE49-F238E27FC236}">
                <a16:creationId xmlns:a16="http://schemas.microsoft.com/office/drawing/2014/main" id="{7DD6FF13-5194-6375-C17F-E5A4590813D7}"/>
              </a:ext>
            </a:extLst>
          </p:cNvPr>
          <p:cNvSpPr>
            <a:spLocks noGrp="1"/>
          </p:cNvSpPr>
          <p:nvPr>
            <p:ph type="ftr" sz="quarter" idx="11"/>
          </p:nvPr>
        </p:nvSpPr>
        <p:spPr/>
        <p:txBody>
          <a:bodyPr vert="horz" lIns="91440" tIns="45720" rIns="91440" bIns="45720" rtlCol="0" anchor="ctr">
            <a:normAutofit/>
          </a:bodyPr>
          <a:lstStyle/>
          <a:p>
            <a:pPr>
              <a:spcAft>
                <a:spcPts val="600"/>
              </a:spcAft>
            </a:pPr>
            <a:r>
              <a:rPr lang="en-US" sz="1100" kern="1200">
                <a:solidFill>
                  <a:schemeClr val="tx1">
                    <a:tint val="75000"/>
                  </a:schemeClr>
                </a:solidFill>
                <a:latin typeface="+mn-lt"/>
                <a:ea typeface="+mn-ea"/>
                <a:cs typeface="+mn-cs"/>
              </a:rPr>
              <a:t>© Copyright Softnautics (a MosChip Company), Confidential</a:t>
            </a:r>
          </a:p>
        </p:txBody>
      </p:sp>
      <p:pic>
        <p:nvPicPr>
          <p:cNvPr id="7" name="Content Placeholder 6" descr="A diagram of a block diagram">
            <a:extLst>
              <a:ext uri="{FF2B5EF4-FFF2-40B4-BE49-F238E27FC236}">
                <a16:creationId xmlns:a16="http://schemas.microsoft.com/office/drawing/2014/main" id="{9DF9C0D3-0C6D-9D82-BFF2-3729AB5DDCA5}"/>
              </a:ext>
              <a:ext uri="{C183D7F6-B498-43B3-948B-1728B52AA6E4}">
                <adec:decorative xmlns:adec="http://schemas.microsoft.com/office/drawing/2017/decorative" val="0"/>
              </a:ext>
            </a:extLst>
          </p:cNvPr>
          <p:cNvPicPr>
            <a:picLocks noGrp="1" noChangeAspect="1"/>
          </p:cNvPicPr>
          <p:nvPr>
            <p:ph idx="4294967295"/>
          </p:nvPr>
        </p:nvPicPr>
        <p:blipFill>
          <a:blip r:embed="rId2"/>
          <a:stretch>
            <a:fillRect/>
          </a:stretch>
        </p:blipFill>
        <p:spPr>
          <a:xfrm>
            <a:off x="632604" y="1269880"/>
            <a:ext cx="10693400" cy="4702175"/>
          </a:xfrm>
          <a:prstGeom prst="rect">
            <a:avLst/>
          </a:prstGeom>
        </p:spPr>
      </p:pic>
      <p:sp>
        <p:nvSpPr>
          <p:cNvPr id="8" name="Rectangle 7">
            <a:extLst>
              <a:ext uri="{FF2B5EF4-FFF2-40B4-BE49-F238E27FC236}">
                <a16:creationId xmlns:a16="http://schemas.microsoft.com/office/drawing/2014/main" id="{DE2BA99D-CAE0-64B1-E3E4-A5006124E85F}"/>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41691704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diagram of a block diagram&#10;&#10;Description automatically generated">
            <a:extLst>
              <a:ext uri="{FF2B5EF4-FFF2-40B4-BE49-F238E27FC236}">
                <a16:creationId xmlns:a16="http://schemas.microsoft.com/office/drawing/2014/main" id="{57AE3984-D960-7B0C-F15B-4C89087BC2C8}"/>
              </a:ext>
            </a:extLst>
          </p:cNvPr>
          <p:cNvPicPr>
            <a:picLocks noGrp="1" noChangeAspect="1"/>
          </p:cNvPicPr>
          <p:nvPr>
            <p:ph idx="1"/>
          </p:nvPr>
        </p:nvPicPr>
        <p:blipFill>
          <a:blip r:embed="rId2"/>
          <a:stretch>
            <a:fillRect/>
          </a:stretch>
        </p:blipFill>
        <p:spPr>
          <a:xfrm>
            <a:off x="1671679" y="1557389"/>
            <a:ext cx="8853154" cy="3914775"/>
          </a:xfrm>
        </p:spPr>
      </p:pic>
      <p:sp>
        <p:nvSpPr>
          <p:cNvPr id="4" name="Date Placeholder 3">
            <a:extLst>
              <a:ext uri="{FF2B5EF4-FFF2-40B4-BE49-F238E27FC236}">
                <a16:creationId xmlns:a16="http://schemas.microsoft.com/office/drawing/2014/main" id="{AA3714D5-83AE-2D79-B8A6-6CCC95E4FAD7}"/>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D9720188-8757-C394-AFD6-099E386D9A81}"/>
              </a:ext>
            </a:extLst>
          </p:cNvPr>
          <p:cNvSpPr>
            <a:spLocks noGrp="1"/>
          </p:cNvSpPr>
          <p:nvPr>
            <p:ph type="sldNum" sz="quarter" idx="12"/>
          </p:nvPr>
        </p:nvSpPr>
        <p:spPr/>
        <p:txBody>
          <a:bodyPr/>
          <a:lstStyle/>
          <a:p>
            <a:fld id="{4FAB73BC-B049-4115-A692-8D63A059BFB8}" type="slidenum">
              <a:rPr lang="en-US" smtClean="0"/>
              <a:pPr/>
              <a:t>17</a:t>
            </a:fld>
            <a:endParaRPr lang="en-US" dirty="0"/>
          </a:p>
        </p:txBody>
      </p:sp>
      <p:sp>
        <p:nvSpPr>
          <p:cNvPr id="6" name="Footer Placeholder 5">
            <a:extLst>
              <a:ext uri="{FF2B5EF4-FFF2-40B4-BE49-F238E27FC236}">
                <a16:creationId xmlns:a16="http://schemas.microsoft.com/office/drawing/2014/main" id="{6158E722-A157-4BF3-CE3F-278939967DFE}"/>
              </a:ext>
            </a:extLst>
          </p:cNvPr>
          <p:cNvSpPr>
            <a:spLocks noGrp="1"/>
          </p:cNvSpPr>
          <p:nvPr>
            <p:ph type="ftr" sz="quarter" idx="11"/>
          </p:nvPr>
        </p:nvSpPr>
        <p:spPr/>
        <p:txBody>
          <a:bodyPr/>
          <a:lstStyle/>
          <a:p>
            <a:r>
              <a:rPr lang="en-US" dirty="0"/>
              <a:t>© Copyright Softnautics (a MosChip Company), Confidential</a:t>
            </a:r>
          </a:p>
        </p:txBody>
      </p:sp>
      <p:sp>
        <p:nvSpPr>
          <p:cNvPr id="8" name="Title 7">
            <a:extLst>
              <a:ext uri="{FF2B5EF4-FFF2-40B4-BE49-F238E27FC236}">
                <a16:creationId xmlns:a16="http://schemas.microsoft.com/office/drawing/2014/main" id="{76758DF7-6A8A-D181-1079-EE6C4D3FC0D0}"/>
              </a:ext>
            </a:extLst>
          </p:cNvPr>
          <p:cNvSpPr>
            <a:spLocks noGrp="1"/>
          </p:cNvSpPr>
          <p:nvPr>
            <p:ph type="title"/>
          </p:nvPr>
        </p:nvSpPr>
        <p:spPr/>
        <p:txBody>
          <a:bodyPr/>
          <a:lstStyle/>
          <a:p>
            <a:pPr>
              <a:spcBef>
                <a:spcPts val="1000"/>
              </a:spcBef>
            </a:pPr>
            <a:r>
              <a:rPr lang="en-US">
                <a:solidFill>
                  <a:srgbClr val="002060"/>
                </a:solidFill>
                <a:latin typeface="Times New Roman"/>
                <a:cs typeface="Times New Roman"/>
              </a:rPr>
              <a:t>Structure of H.264 Decoder</a:t>
            </a:r>
            <a:endParaRPr lang="en-US" b="0">
              <a:solidFill>
                <a:srgbClr val="002060"/>
              </a:solidFill>
              <a:latin typeface="Times New Roman"/>
              <a:cs typeface="Times New Roman"/>
            </a:endParaRPr>
          </a:p>
        </p:txBody>
      </p:sp>
      <p:sp>
        <p:nvSpPr>
          <p:cNvPr id="3" name="Rectangle 2">
            <a:extLst>
              <a:ext uri="{FF2B5EF4-FFF2-40B4-BE49-F238E27FC236}">
                <a16:creationId xmlns:a16="http://schemas.microsoft.com/office/drawing/2014/main" id="{341FF13E-0484-0FB3-E944-7223EE8FF7B8}"/>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34562750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6842083-A23E-98DD-95DE-B8DF01D815B1}"/>
              </a:ext>
            </a:extLst>
          </p:cNvPr>
          <p:cNvSpPr>
            <a:spLocks noGrp="1"/>
          </p:cNvSpPr>
          <p:nvPr>
            <p:ph idx="1"/>
          </p:nvPr>
        </p:nvSpPr>
        <p:spPr>
          <a:xfrm>
            <a:off x="840429" y="1714031"/>
            <a:ext cx="10496764" cy="4511612"/>
          </a:xfrm>
        </p:spPr>
        <p:txBody>
          <a:bodyPr vert="horz" lIns="91440" tIns="45720" rIns="91440" bIns="45720" rtlCol="0" anchor="t">
            <a:normAutofit/>
          </a:bodyPr>
          <a:lstStyle/>
          <a:p>
            <a:r>
              <a:rPr lang="en-US" dirty="0">
                <a:solidFill>
                  <a:schemeClr val="tx1"/>
                </a:solidFill>
                <a:latin typeface="Times New Roman"/>
                <a:cs typeface="Times New Roman"/>
              </a:rPr>
              <a:t>H.265 is also known HEVC (High Efficiency Video Coding). HEVC is a new Compression standard that offers 25-50%  better data compression than H.264/AVC while maintaining the same level of video quality .</a:t>
            </a:r>
          </a:p>
          <a:p>
            <a:pPr marL="0" indent="0">
              <a:buClr>
                <a:srgbClr val="004080"/>
              </a:buClr>
              <a:buNone/>
            </a:pPr>
            <a:endParaRPr lang="en-US" dirty="0">
              <a:solidFill>
                <a:schemeClr val="tx1"/>
              </a:solidFill>
              <a:latin typeface="Times New Roman"/>
              <a:cs typeface="Times New Roman"/>
            </a:endParaRPr>
          </a:p>
          <a:p>
            <a:pPr marL="0" indent="0">
              <a:buClr>
                <a:srgbClr val="004080"/>
              </a:buClr>
              <a:buNone/>
            </a:pPr>
            <a:endParaRPr lang="en-US" dirty="0">
              <a:solidFill>
                <a:srgbClr val="000000"/>
              </a:solidFill>
              <a:latin typeface="Times New Roman"/>
              <a:cs typeface="Times New Roman"/>
            </a:endParaRPr>
          </a:p>
        </p:txBody>
      </p:sp>
      <p:sp>
        <p:nvSpPr>
          <p:cNvPr id="3" name="Title 2">
            <a:extLst>
              <a:ext uri="{FF2B5EF4-FFF2-40B4-BE49-F238E27FC236}">
                <a16:creationId xmlns:a16="http://schemas.microsoft.com/office/drawing/2014/main" id="{54EB16FE-F9F6-3A84-1E70-D9F4B90D192F}"/>
              </a:ext>
            </a:extLst>
          </p:cNvPr>
          <p:cNvSpPr>
            <a:spLocks noGrp="1"/>
          </p:cNvSpPr>
          <p:nvPr>
            <p:ph type="title"/>
          </p:nvPr>
        </p:nvSpPr>
        <p:spPr>
          <a:xfrm>
            <a:off x="28754" y="59322"/>
            <a:ext cx="12163246" cy="918054"/>
          </a:xfrm>
        </p:spPr>
        <p:txBody>
          <a:bodyPr/>
          <a:lstStyle/>
          <a:p>
            <a:r>
              <a:rPr lang="en-US" dirty="0">
                <a:latin typeface="Times New Roman"/>
                <a:cs typeface="Arial"/>
              </a:rPr>
              <a:t>Why H.265 emerged?</a:t>
            </a:r>
            <a:endParaRPr lang="en-US" dirty="0">
              <a:latin typeface="Times New Roman"/>
            </a:endParaRPr>
          </a:p>
        </p:txBody>
      </p:sp>
      <p:sp>
        <p:nvSpPr>
          <p:cNvPr id="4" name="Date Placeholder 3">
            <a:extLst>
              <a:ext uri="{FF2B5EF4-FFF2-40B4-BE49-F238E27FC236}">
                <a16:creationId xmlns:a16="http://schemas.microsoft.com/office/drawing/2014/main" id="{7B65AF20-09F6-6FA1-AB24-529086B72111}"/>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1EDA063F-E4DD-263B-738D-06A86E02FEE7}"/>
              </a:ext>
            </a:extLst>
          </p:cNvPr>
          <p:cNvSpPr>
            <a:spLocks noGrp="1"/>
          </p:cNvSpPr>
          <p:nvPr>
            <p:ph type="sldNum" sz="quarter" idx="12"/>
          </p:nvPr>
        </p:nvSpPr>
        <p:spPr/>
        <p:txBody>
          <a:bodyPr/>
          <a:lstStyle/>
          <a:p>
            <a:fld id="{4FAB73BC-B049-4115-A692-8D63A059BFB8}" type="slidenum">
              <a:rPr lang="en-US" dirty="0" smtClean="0"/>
              <a:pPr/>
              <a:t>18</a:t>
            </a:fld>
            <a:endParaRPr lang="en-US" dirty="0"/>
          </a:p>
        </p:txBody>
      </p:sp>
      <p:sp>
        <p:nvSpPr>
          <p:cNvPr id="6" name="Footer Placeholder 5">
            <a:extLst>
              <a:ext uri="{FF2B5EF4-FFF2-40B4-BE49-F238E27FC236}">
                <a16:creationId xmlns:a16="http://schemas.microsoft.com/office/drawing/2014/main" id="{47224EAE-A7CE-0BB3-86F5-8EAFC1F99CB1}"/>
              </a:ext>
            </a:extLst>
          </p:cNvPr>
          <p:cNvSpPr>
            <a:spLocks noGrp="1"/>
          </p:cNvSpPr>
          <p:nvPr>
            <p:ph type="ftr" sz="quarter" idx="11"/>
          </p:nvPr>
        </p:nvSpPr>
        <p:spPr/>
        <p:txBody>
          <a:bodyPr/>
          <a:lstStyle/>
          <a:p>
            <a:r>
              <a:rPr lang="en-US" dirty="0"/>
              <a:t>© Copyright Softnautics (a MosChip Company), Confidential</a:t>
            </a:r>
          </a:p>
        </p:txBody>
      </p:sp>
      <p:pic>
        <p:nvPicPr>
          <p:cNvPr id="7" name="Picture 6" descr="A screenshot of a device&#10;&#10;Description automatically generated">
            <a:extLst>
              <a:ext uri="{FF2B5EF4-FFF2-40B4-BE49-F238E27FC236}">
                <a16:creationId xmlns:a16="http://schemas.microsoft.com/office/drawing/2014/main" id="{C62C8756-B224-3744-1568-13C4C5BBBC07}"/>
              </a:ext>
            </a:extLst>
          </p:cNvPr>
          <p:cNvPicPr>
            <a:picLocks noChangeAspect="1"/>
          </p:cNvPicPr>
          <p:nvPr/>
        </p:nvPicPr>
        <p:blipFill>
          <a:blip r:embed="rId2"/>
          <a:stretch>
            <a:fillRect/>
          </a:stretch>
        </p:blipFill>
        <p:spPr>
          <a:xfrm>
            <a:off x="3559834" y="3597782"/>
            <a:ext cx="5115463" cy="2092207"/>
          </a:xfrm>
          <a:prstGeom prst="rect">
            <a:avLst/>
          </a:prstGeom>
        </p:spPr>
      </p:pic>
      <p:sp>
        <p:nvSpPr>
          <p:cNvPr id="9" name="Rectangle 8">
            <a:extLst>
              <a:ext uri="{FF2B5EF4-FFF2-40B4-BE49-F238E27FC236}">
                <a16:creationId xmlns:a16="http://schemas.microsoft.com/office/drawing/2014/main" id="{033EBB1C-D724-485F-E0E6-42BDB97A74E3}"/>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4080460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920737E-B200-18E8-8024-363D06FF785A}"/>
              </a:ext>
            </a:extLst>
          </p:cNvPr>
          <p:cNvSpPr>
            <a:spLocks noGrp="1"/>
          </p:cNvSpPr>
          <p:nvPr>
            <p:ph type="title"/>
          </p:nvPr>
        </p:nvSpPr>
        <p:spPr/>
        <p:txBody>
          <a:bodyPr/>
          <a:lstStyle/>
          <a:p>
            <a:r>
              <a:rPr lang="en-US">
                <a:latin typeface="Trebuchet MS"/>
                <a:cs typeface="Arial"/>
              </a:rPr>
              <a:t>Why do we need H.265?</a:t>
            </a:r>
            <a:endParaRPr lang="en-US"/>
          </a:p>
        </p:txBody>
      </p:sp>
      <p:sp>
        <p:nvSpPr>
          <p:cNvPr id="4" name="Date Placeholder 3">
            <a:extLst>
              <a:ext uri="{FF2B5EF4-FFF2-40B4-BE49-F238E27FC236}">
                <a16:creationId xmlns:a16="http://schemas.microsoft.com/office/drawing/2014/main" id="{72EEA77B-FBFB-A81B-76B7-262B002E7187}"/>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149E4082-0F6D-AFE0-C452-878AAEB8EFC8}"/>
              </a:ext>
            </a:extLst>
          </p:cNvPr>
          <p:cNvSpPr>
            <a:spLocks noGrp="1"/>
          </p:cNvSpPr>
          <p:nvPr>
            <p:ph type="sldNum" sz="quarter" idx="12"/>
          </p:nvPr>
        </p:nvSpPr>
        <p:spPr/>
        <p:txBody>
          <a:bodyPr/>
          <a:lstStyle/>
          <a:p>
            <a:fld id="{4FAB73BC-B049-4115-A692-8D63A059BFB8}" type="slidenum">
              <a:rPr lang="en-US" smtClean="0"/>
              <a:pPr/>
              <a:t>19</a:t>
            </a:fld>
            <a:endParaRPr lang="en-US" dirty="0"/>
          </a:p>
        </p:txBody>
      </p:sp>
      <p:sp>
        <p:nvSpPr>
          <p:cNvPr id="6" name="Footer Placeholder 5">
            <a:extLst>
              <a:ext uri="{FF2B5EF4-FFF2-40B4-BE49-F238E27FC236}">
                <a16:creationId xmlns:a16="http://schemas.microsoft.com/office/drawing/2014/main" id="{86641977-2D14-BC26-C2EF-3C86824107BA}"/>
              </a:ext>
            </a:extLst>
          </p:cNvPr>
          <p:cNvSpPr>
            <a:spLocks noGrp="1"/>
          </p:cNvSpPr>
          <p:nvPr>
            <p:ph type="ftr" sz="quarter" idx="11"/>
          </p:nvPr>
        </p:nvSpPr>
        <p:spPr/>
        <p:txBody>
          <a:bodyPr/>
          <a:lstStyle/>
          <a:p>
            <a:r>
              <a:rPr lang="en-US" dirty="0"/>
              <a:t>© Copyright Softnautics (a MosChip Company), Confidential</a:t>
            </a:r>
          </a:p>
        </p:txBody>
      </p:sp>
      <p:sp>
        <p:nvSpPr>
          <p:cNvPr id="7" name="TextBox 6">
            <a:extLst>
              <a:ext uri="{FF2B5EF4-FFF2-40B4-BE49-F238E27FC236}">
                <a16:creationId xmlns:a16="http://schemas.microsoft.com/office/drawing/2014/main" id="{5F012EB3-67BF-5393-0D09-6343DE844539}"/>
              </a:ext>
            </a:extLst>
          </p:cNvPr>
          <p:cNvSpPr txBox="1"/>
          <p:nvPr/>
        </p:nvSpPr>
        <p:spPr>
          <a:xfrm>
            <a:off x="698739" y="971910"/>
            <a:ext cx="10794520" cy="25237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lgn="just">
              <a:buFont typeface="Arial"/>
              <a:buChar char="•"/>
            </a:pPr>
            <a:r>
              <a:rPr lang="en-US" sz="2800" dirty="0">
                <a:latin typeface="Times New Roman"/>
                <a:ea typeface="+mn-lt"/>
                <a:cs typeface="+mn-lt"/>
              </a:rPr>
              <a:t>Because H.265 compresses your data so much more efficiently, using it as your video compression tool will drop your bandwidth and storage requirements by roughly 50%. The table below compares the recommended bandwidth for H.264 vs. H.265 encoding. </a:t>
            </a:r>
            <a:endParaRPr lang="en-US" sz="2800" dirty="0">
              <a:latin typeface="Times New Roman"/>
              <a:cs typeface="Arial"/>
            </a:endParaRPr>
          </a:p>
          <a:p>
            <a:endParaRPr lang="en-US" sz="2800" dirty="0">
              <a:latin typeface="Times New Roman"/>
              <a:cs typeface="Arial"/>
            </a:endParaRPr>
          </a:p>
          <a:p>
            <a:endParaRPr lang="en-US"/>
          </a:p>
        </p:txBody>
      </p:sp>
      <p:graphicFrame>
        <p:nvGraphicFramePr>
          <p:cNvPr id="9" name="Table 8">
            <a:extLst>
              <a:ext uri="{FF2B5EF4-FFF2-40B4-BE49-F238E27FC236}">
                <a16:creationId xmlns:a16="http://schemas.microsoft.com/office/drawing/2014/main" id="{FEA666A3-C276-2C06-F6BB-B8B6AABB704D}"/>
              </a:ext>
            </a:extLst>
          </p:cNvPr>
          <p:cNvGraphicFramePr>
            <a:graphicFrameLocks noGrp="1"/>
          </p:cNvGraphicFramePr>
          <p:nvPr>
            <p:extLst>
              <p:ext uri="{D42A27DB-BD31-4B8C-83A1-F6EECF244321}">
                <p14:modId xmlns:p14="http://schemas.microsoft.com/office/powerpoint/2010/main" val="3024137219"/>
              </p:ext>
            </p:extLst>
          </p:nvPr>
        </p:nvGraphicFramePr>
        <p:xfrm>
          <a:off x="3089982" y="3152149"/>
          <a:ext cx="6017031" cy="2902208"/>
        </p:xfrm>
        <a:graphic>
          <a:graphicData uri="http://schemas.openxmlformats.org/drawingml/2006/table">
            <a:tbl>
              <a:tblPr firstRow="1" bandRow="1">
                <a:tableStyleId>{5C22544A-7EE6-4342-B048-85BDC9FD1C3A}</a:tableStyleId>
              </a:tblPr>
              <a:tblGrid>
                <a:gridCol w="2005677">
                  <a:extLst>
                    <a:ext uri="{9D8B030D-6E8A-4147-A177-3AD203B41FA5}">
                      <a16:colId xmlns:a16="http://schemas.microsoft.com/office/drawing/2014/main" val="548670513"/>
                    </a:ext>
                  </a:extLst>
                </a:gridCol>
                <a:gridCol w="2005677">
                  <a:extLst>
                    <a:ext uri="{9D8B030D-6E8A-4147-A177-3AD203B41FA5}">
                      <a16:colId xmlns:a16="http://schemas.microsoft.com/office/drawing/2014/main" val="1493405267"/>
                    </a:ext>
                  </a:extLst>
                </a:gridCol>
                <a:gridCol w="2005677">
                  <a:extLst>
                    <a:ext uri="{9D8B030D-6E8A-4147-A177-3AD203B41FA5}">
                      <a16:colId xmlns:a16="http://schemas.microsoft.com/office/drawing/2014/main" val="2522955262"/>
                    </a:ext>
                  </a:extLst>
                </a:gridCol>
              </a:tblGrid>
              <a:tr h="762000">
                <a:tc>
                  <a:txBody>
                    <a:bodyPr/>
                    <a:lstStyle/>
                    <a:p>
                      <a:pPr algn="ctr"/>
                      <a:endParaRPr lang="en-US" dirty="0"/>
                    </a:p>
                    <a:p>
                      <a:pPr lvl="0" algn="ctr">
                        <a:buNone/>
                      </a:pPr>
                      <a:r>
                        <a:rPr lang="en-US" b="1" dirty="0"/>
                        <a:t>Resolution</a:t>
                      </a:r>
                    </a:p>
                  </a:txBody>
                  <a:tcPr>
                    <a:lnL w="12700">
                      <a:solidFill>
                        <a:schemeClr val="tx1"/>
                      </a:solidFill>
                    </a:lnL>
                    <a:lnR w="12700">
                      <a:solidFill>
                        <a:schemeClr val="tx1"/>
                      </a:solidFill>
                    </a:lnR>
                    <a:lnT w="12700">
                      <a:solidFill>
                        <a:schemeClr val="tx1"/>
                      </a:solidFill>
                    </a:lnT>
                    <a:lnB w="12700">
                      <a:solidFill>
                        <a:schemeClr val="tx1"/>
                      </a:solidFill>
                    </a:lnB>
                    <a:solidFill>
                      <a:srgbClr val="113D10"/>
                    </a:solidFill>
                  </a:tcPr>
                </a:tc>
                <a:tc>
                  <a:txBody>
                    <a:bodyPr/>
                    <a:lstStyle/>
                    <a:p>
                      <a:pPr algn="ctr"/>
                      <a:r>
                        <a:rPr lang="en-US" dirty="0"/>
                        <a:t>Minimum Upload Speed of H.264</a:t>
                      </a:r>
                    </a:p>
                  </a:txBody>
                  <a:tcPr>
                    <a:lnL w="12700">
                      <a:solidFill>
                        <a:schemeClr val="tx1"/>
                      </a:solidFill>
                    </a:lnL>
                    <a:lnR w="12700">
                      <a:solidFill>
                        <a:schemeClr val="tx1"/>
                      </a:solidFill>
                    </a:lnR>
                    <a:lnT w="12700">
                      <a:solidFill>
                        <a:schemeClr val="tx1"/>
                      </a:solidFill>
                    </a:lnT>
                    <a:lnB w="12700">
                      <a:solidFill>
                        <a:schemeClr val="tx1"/>
                      </a:solidFill>
                    </a:lnB>
                    <a:solidFill>
                      <a:srgbClr val="113D10"/>
                    </a:solidFill>
                  </a:tcPr>
                </a:tc>
                <a:tc>
                  <a:txBody>
                    <a:bodyPr/>
                    <a:lstStyle/>
                    <a:p>
                      <a:pPr lvl="0" algn="ctr">
                        <a:buNone/>
                      </a:pPr>
                      <a:r>
                        <a:rPr lang="en-US" sz="1800" b="1" i="0" u="none" strike="noStrike" noProof="0" dirty="0">
                          <a:solidFill>
                            <a:srgbClr val="FFFFFF"/>
                          </a:solidFill>
                          <a:latin typeface="Trebuchet MS"/>
                        </a:rPr>
                        <a:t>Minimum Upload Speed of H.265</a:t>
                      </a:r>
                    </a:p>
                    <a:p>
                      <a:pPr lvl="0" algn="ctr">
                        <a:buNone/>
                      </a:pPr>
                      <a:endParaRPr lang="en-US" dirty="0"/>
                    </a:p>
                  </a:txBody>
                  <a:tcPr>
                    <a:lnL w="12700">
                      <a:solidFill>
                        <a:schemeClr val="tx1"/>
                      </a:solidFill>
                    </a:lnL>
                    <a:lnR w="12700">
                      <a:solidFill>
                        <a:schemeClr val="tx1"/>
                      </a:solidFill>
                    </a:lnR>
                    <a:lnT w="12700">
                      <a:solidFill>
                        <a:schemeClr val="tx1"/>
                      </a:solidFill>
                    </a:lnT>
                    <a:lnB w="12700">
                      <a:solidFill>
                        <a:schemeClr val="tx1"/>
                      </a:solidFill>
                    </a:lnB>
                    <a:solidFill>
                      <a:srgbClr val="113D10"/>
                    </a:solidFill>
                  </a:tcPr>
                </a:tc>
                <a:extLst>
                  <a:ext uri="{0D108BD9-81ED-4DB2-BD59-A6C34878D82A}">
                    <a16:rowId xmlns:a16="http://schemas.microsoft.com/office/drawing/2014/main" val="3099620071"/>
                  </a:ext>
                </a:extLst>
              </a:tr>
              <a:tr h="496952">
                <a:tc>
                  <a:txBody>
                    <a:bodyPr/>
                    <a:lstStyle/>
                    <a:p>
                      <a:pPr algn="ctr"/>
                      <a:r>
                        <a:rPr lang="en-US" dirty="0"/>
                        <a:t>480p</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tc>
                  <a:txBody>
                    <a:bodyPr/>
                    <a:lstStyle/>
                    <a:p>
                      <a:pPr algn="ctr"/>
                      <a:r>
                        <a:rPr lang="en-US" dirty="0"/>
                        <a:t>1.5mbps</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tc>
                  <a:txBody>
                    <a:bodyPr/>
                    <a:lstStyle/>
                    <a:p>
                      <a:pPr algn="ctr"/>
                      <a:r>
                        <a:rPr lang="en-US" dirty="0"/>
                        <a:t>0.75mbps</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extLst>
                  <a:ext uri="{0D108BD9-81ED-4DB2-BD59-A6C34878D82A}">
                    <a16:rowId xmlns:a16="http://schemas.microsoft.com/office/drawing/2014/main" val="300525146"/>
                  </a:ext>
                </a:extLst>
              </a:tr>
              <a:tr h="496952">
                <a:tc>
                  <a:txBody>
                    <a:bodyPr/>
                    <a:lstStyle/>
                    <a:p>
                      <a:pPr algn="ctr"/>
                      <a:r>
                        <a:rPr lang="en-US" dirty="0"/>
                        <a:t>720p</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tc>
                  <a:txBody>
                    <a:bodyPr/>
                    <a:lstStyle/>
                    <a:p>
                      <a:pPr algn="ctr"/>
                      <a:r>
                        <a:rPr lang="en-US" dirty="0"/>
                        <a:t>3mbps</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tc>
                  <a:txBody>
                    <a:bodyPr/>
                    <a:lstStyle/>
                    <a:p>
                      <a:pPr algn="ctr"/>
                      <a:r>
                        <a:rPr lang="en-US" dirty="0"/>
                        <a:t>1.5mbps</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extLst>
                  <a:ext uri="{0D108BD9-81ED-4DB2-BD59-A6C34878D82A}">
                    <a16:rowId xmlns:a16="http://schemas.microsoft.com/office/drawing/2014/main" val="4065547638"/>
                  </a:ext>
                </a:extLst>
              </a:tr>
              <a:tr h="496952">
                <a:tc>
                  <a:txBody>
                    <a:bodyPr/>
                    <a:lstStyle/>
                    <a:p>
                      <a:pPr algn="ctr"/>
                      <a:r>
                        <a:rPr lang="en-US" dirty="0"/>
                        <a:t>180p</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tc>
                  <a:txBody>
                    <a:bodyPr/>
                    <a:lstStyle/>
                    <a:p>
                      <a:pPr algn="ctr"/>
                      <a:r>
                        <a:rPr lang="en-US" dirty="0"/>
                        <a:t>6mbps</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tc>
                  <a:txBody>
                    <a:bodyPr/>
                    <a:lstStyle/>
                    <a:p>
                      <a:pPr algn="ctr"/>
                      <a:r>
                        <a:rPr lang="en-US" dirty="0"/>
                        <a:t>3mbps</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extLst>
                  <a:ext uri="{0D108BD9-81ED-4DB2-BD59-A6C34878D82A}">
                    <a16:rowId xmlns:a16="http://schemas.microsoft.com/office/drawing/2014/main" val="3339206708"/>
                  </a:ext>
                </a:extLst>
              </a:tr>
              <a:tr h="496952">
                <a:tc>
                  <a:txBody>
                    <a:bodyPr/>
                    <a:lstStyle/>
                    <a:p>
                      <a:pPr algn="ctr"/>
                      <a:r>
                        <a:rPr lang="en-US" dirty="0"/>
                        <a:t>4k</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tc>
                  <a:txBody>
                    <a:bodyPr/>
                    <a:lstStyle/>
                    <a:p>
                      <a:pPr algn="ctr"/>
                      <a:r>
                        <a:rPr lang="en-US" dirty="0"/>
                        <a:t>32mbps</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tc>
                  <a:txBody>
                    <a:bodyPr/>
                    <a:lstStyle/>
                    <a:p>
                      <a:pPr algn="ctr"/>
                      <a:r>
                        <a:rPr lang="en-US" dirty="0"/>
                        <a:t>15mbps</a:t>
                      </a:r>
                    </a:p>
                  </a:txBody>
                  <a:tcPr>
                    <a:lnL w="12700">
                      <a:solidFill>
                        <a:schemeClr val="tx1"/>
                      </a:solidFill>
                    </a:lnL>
                    <a:lnR w="12700">
                      <a:solidFill>
                        <a:schemeClr val="tx1"/>
                      </a:solidFill>
                    </a:lnR>
                    <a:lnT w="12700">
                      <a:solidFill>
                        <a:schemeClr val="tx1"/>
                      </a:solidFill>
                    </a:lnT>
                    <a:lnB w="12700">
                      <a:solidFill>
                        <a:schemeClr val="tx1"/>
                      </a:solidFill>
                    </a:lnB>
                    <a:solidFill>
                      <a:schemeClr val="bg1"/>
                    </a:solidFill>
                  </a:tcPr>
                </a:tc>
                <a:extLst>
                  <a:ext uri="{0D108BD9-81ED-4DB2-BD59-A6C34878D82A}">
                    <a16:rowId xmlns:a16="http://schemas.microsoft.com/office/drawing/2014/main" val="3677214662"/>
                  </a:ext>
                </a:extLst>
              </a:tr>
            </a:tbl>
          </a:graphicData>
        </a:graphic>
      </p:graphicFrame>
      <p:sp>
        <p:nvSpPr>
          <p:cNvPr id="8" name="Rectangle 7">
            <a:extLst>
              <a:ext uri="{FF2B5EF4-FFF2-40B4-BE49-F238E27FC236}">
                <a16:creationId xmlns:a16="http://schemas.microsoft.com/office/drawing/2014/main" id="{A3DDD63A-611A-09FA-CD11-EF4F4A3F4D7D}"/>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917990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8171F43-A22E-4DAE-97BA-44D91298B99C}"/>
              </a:ext>
            </a:extLst>
          </p:cNvPr>
          <p:cNvSpPr>
            <a:spLocks noGrp="1"/>
          </p:cNvSpPr>
          <p:nvPr>
            <p:ph idx="1"/>
          </p:nvPr>
        </p:nvSpPr>
        <p:spPr>
          <a:xfrm>
            <a:off x="2810386" y="1022288"/>
            <a:ext cx="9052559" cy="5085473"/>
          </a:xfrm>
        </p:spPr>
        <p:txBody>
          <a:bodyPr vert="horz" lIns="91440" tIns="45720" rIns="91440" bIns="45720" rtlCol="0" anchor="t">
            <a:normAutofit fontScale="85000" lnSpcReduction="20000"/>
          </a:bodyPr>
          <a:lstStyle/>
          <a:p>
            <a:pPr>
              <a:buClr>
                <a:srgbClr val="002060"/>
              </a:buClr>
              <a:buFont typeface="Courier New" panose="020B0604020202020204" pitchFamily="34" charset="0"/>
              <a:buChar char="o"/>
            </a:pPr>
            <a:r>
              <a:rPr lang="en-US" dirty="0">
                <a:solidFill>
                  <a:schemeClr val="tx1"/>
                </a:solidFill>
                <a:latin typeface="Times New Roman"/>
                <a:cs typeface="Times New Roman"/>
              </a:rPr>
              <a:t>What is Codec?</a:t>
            </a:r>
            <a:endParaRPr lang="en-US" dirty="0">
              <a:solidFill>
                <a:schemeClr val="tx1"/>
              </a:solidFill>
              <a:latin typeface="Trebuchet MS" panose="020B0603020202020204"/>
              <a:cs typeface="Times New Roman"/>
            </a:endParaRPr>
          </a:p>
          <a:p>
            <a:pPr>
              <a:buClr>
                <a:srgbClr val="002060"/>
              </a:buClr>
              <a:buFont typeface="Courier New" panose="020B0604020202020204" pitchFamily="34" charset="0"/>
              <a:buChar char="o"/>
            </a:pPr>
            <a:r>
              <a:rPr lang="en-US" dirty="0">
                <a:solidFill>
                  <a:schemeClr val="tx1"/>
                </a:solidFill>
                <a:latin typeface="Times New Roman"/>
                <a:cs typeface="Times New Roman"/>
              </a:rPr>
              <a:t>Why do we need Codec?</a:t>
            </a:r>
            <a:endParaRPr lang="en-US">
              <a:solidFill>
                <a:schemeClr val="tx1"/>
              </a:solidFill>
              <a:latin typeface="Times New Roman"/>
              <a:cs typeface="Times New Roman"/>
            </a:endParaRPr>
          </a:p>
          <a:p>
            <a:pPr>
              <a:buClr>
                <a:srgbClr val="002060"/>
              </a:buClr>
              <a:buFont typeface="Courier New" panose="020B0604020202020204" pitchFamily="34" charset="0"/>
              <a:buChar char="o"/>
            </a:pPr>
            <a:r>
              <a:rPr lang="en-US" dirty="0">
                <a:solidFill>
                  <a:schemeClr val="tx1"/>
                </a:solidFill>
                <a:latin typeface="Times New Roman"/>
                <a:cs typeface="Times New Roman"/>
              </a:rPr>
              <a:t>Types of Codec </a:t>
            </a:r>
          </a:p>
          <a:p>
            <a:pPr>
              <a:buClr>
                <a:srgbClr val="002060"/>
              </a:buClr>
              <a:buFont typeface="Courier New" panose="020B0604020202020204" pitchFamily="34" charset="0"/>
              <a:buChar char="o"/>
            </a:pPr>
            <a:r>
              <a:rPr lang="en-US" dirty="0">
                <a:solidFill>
                  <a:schemeClr val="tx1"/>
                </a:solidFill>
                <a:latin typeface="Times New Roman"/>
                <a:cs typeface="Times New Roman"/>
              </a:rPr>
              <a:t>Compression Techniques</a:t>
            </a:r>
          </a:p>
          <a:p>
            <a:pPr>
              <a:buClr>
                <a:srgbClr val="002060"/>
              </a:buClr>
              <a:buFont typeface="Courier New" panose="020B0604020202020204" pitchFamily="34" charset="0"/>
              <a:buChar char="o"/>
            </a:pPr>
            <a:r>
              <a:rPr lang="en-US" dirty="0">
                <a:solidFill>
                  <a:schemeClr val="tx1"/>
                </a:solidFill>
                <a:latin typeface="Times New Roman"/>
                <a:cs typeface="Times New Roman"/>
              </a:rPr>
              <a:t>Classification of Codec</a:t>
            </a:r>
            <a:endParaRPr lang="en-US">
              <a:solidFill>
                <a:schemeClr val="tx1"/>
              </a:solidFill>
              <a:latin typeface="Times New Roman"/>
              <a:cs typeface="Times New Roman"/>
            </a:endParaRPr>
          </a:p>
          <a:p>
            <a:pPr>
              <a:buClr>
                <a:srgbClr val="002060"/>
              </a:buClr>
              <a:buFont typeface="Courier New" panose="020B0604020202020204" pitchFamily="34" charset="0"/>
              <a:buChar char="o"/>
            </a:pPr>
            <a:r>
              <a:rPr lang="en-US" dirty="0">
                <a:solidFill>
                  <a:schemeClr val="tx1"/>
                </a:solidFill>
                <a:latin typeface="Times New Roman"/>
                <a:cs typeface="Times New Roman"/>
              </a:rPr>
              <a:t>H.264 Codec</a:t>
            </a:r>
          </a:p>
          <a:p>
            <a:pPr>
              <a:buClr>
                <a:srgbClr val="002060"/>
              </a:buClr>
              <a:buFont typeface="Courier New" panose="020B0604020202020204" pitchFamily="34" charset="0"/>
              <a:buChar char="o"/>
            </a:pPr>
            <a:r>
              <a:rPr lang="en-US" dirty="0">
                <a:solidFill>
                  <a:schemeClr val="tx1"/>
                </a:solidFill>
                <a:latin typeface="Times New Roman"/>
                <a:cs typeface="Times New Roman"/>
              </a:rPr>
              <a:t>Structure of H.264 Encoder</a:t>
            </a:r>
          </a:p>
          <a:p>
            <a:pPr>
              <a:buClr>
                <a:srgbClr val="002060"/>
              </a:buClr>
              <a:buFont typeface="Courier New" panose="020B0604020202020204" pitchFamily="34" charset="0"/>
              <a:buChar char="o"/>
            </a:pPr>
            <a:r>
              <a:rPr lang="en-US" dirty="0">
                <a:solidFill>
                  <a:schemeClr val="tx1"/>
                </a:solidFill>
                <a:latin typeface="Times New Roman"/>
                <a:cs typeface="Times New Roman"/>
              </a:rPr>
              <a:t>Structure of H.264 Decoder</a:t>
            </a:r>
          </a:p>
          <a:p>
            <a:pPr>
              <a:buClr>
                <a:srgbClr val="002060"/>
              </a:buClr>
              <a:buFont typeface="Courier New" panose="020B0604020202020204" pitchFamily="34" charset="0"/>
              <a:buChar char="o"/>
            </a:pPr>
            <a:r>
              <a:rPr lang="en-US" dirty="0">
                <a:solidFill>
                  <a:schemeClr val="tx1"/>
                </a:solidFill>
                <a:latin typeface="Times New Roman"/>
                <a:cs typeface="Times New Roman"/>
              </a:rPr>
              <a:t>Why H.265 emerged?</a:t>
            </a:r>
            <a:endParaRPr lang="en-US" dirty="0">
              <a:solidFill>
                <a:schemeClr val="tx1"/>
              </a:solidFill>
            </a:endParaRPr>
          </a:p>
          <a:p>
            <a:pPr>
              <a:buClr>
                <a:srgbClr val="002060"/>
              </a:buClr>
              <a:buFont typeface="Courier New" panose="020B0604020202020204" pitchFamily="34" charset="0"/>
              <a:buChar char="o"/>
            </a:pPr>
            <a:r>
              <a:rPr lang="en-US" dirty="0">
                <a:solidFill>
                  <a:schemeClr val="tx1"/>
                </a:solidFill>
                <a:latin typeface="Times New Roman"/>
                <a:cs typeface="Times New Roman"/>
              </a:rPr>
              <a:t>Structure of H.265 Encoder and Decoder</a:t>
            </a:r>
            <a:endParaRPr lang="en-US" dirty="0">
              <a:solidFill>
                <a:schemeClr val="tx1"/>
              </a:solidFill>
            </a:endParaRPr>
          </a:p>
          <a:p>
            <a:pPr>
              <a:buClr>
                <a:srgbClr val="002060"/>
              </a:buClr>
              <a:buFont typeface="Courier New" panose="020B0604020202020204" pitchFamily="34" charset="0"/>
              <a:buChar char="o"/>
            </a:pPr>
            <a:r>
              <a:rPr lang="en-US" dirty="0">
                <a:solidFill>
                  <a:schemeClr val="tx1"/>
                </a:solidFill>
                <a:latin typeface="Times New Roman"/>
                <a:cs typeface="Times New Roman"/>
              </a:rPr>
              <a:t>Difference between H.264 and H.265</a:t>
            </a:r>
          </a:p>
          <a:p>
            <a:pPr>
              <a:buClr>
                <a:srgbClr val="002060"/>
              </a:buClr>
              <a:buFont typeface="Courier New" panose="020B0604020202020204" pitchFamily="34" charset="0"/>
              <a:buChar char="o"/>
            </a:pPr>
            <a:r>
              <a:rPr lang="en-US" dirty="0">
                <a:solidFill>
                  <a:schemeClr val="tx1"/>
                </a:solidFill>
                <a:latin typeface="Times New Roman"/>
                <a:cs typeface="Times New Roman"/>
              </a:rPr>
              <a:t>Conclusion</a:t>
            </a:r>
            <a:endParaRPr lang="en-US">
              <a:solidFill>
                <a:schemeClr val="tx1"/>
              </a:solidFill>
              <a:latin typeface="Times New Roman"/>
              <a:cs typeface="Times New Roman"/>
            </a:endParaRPr>
          </a:p>
          <a:p>
            <a:pPr>
              <a:buClr>
                <a:srgbClr val="002060"/>
              </a:buClr>
              <a:buFont typeface="Courier New" panose="020B0604020202020204" pitchFamily="34" charset="0"/>
              <a:buChar char="o"/>
            </a:pPr>
            <a:r>
              <a:rPr lang="en-US" dirty="0">
                <a:solidFill>
                  <a:schemeClr val="tx1"/>
                </a:solidFill>
                <a:latin typeface="Times New Roman"/>
                <a:cs typeface="Times New Roman"/>
              </a:rPr>
              <a:t>Reference</a:t>
            </a:r>
          </a:p>
        </p:txBody>
      </p:sp>
      <p:sp>
        <p:nvSpPr>
          <p:cNvPr id="3" name="Title 2">
            <a:extLst>
              <a:ext uri="{FF2B5EF4-FFF2-40B4-BE49-F238E27FC236}">
                <a16:creationId xmlns:a16="http://schemas.microsoft.com/office/drawing/2014/main" id="{5568A2AA-FB34-4F03-AAB3-9557A1D32B3B}"/>
              </a:ext>
            </a:extLst>
          </p:cNvPr>
          <p:cNvSpPr>
            <a:spLocks noGrp="1"/>
          </p:cNvSpPr>
          <p:nvPr>
            <p:ph type="title"/>
          </p:nvPr>
        </p:nvSpPr>
        <p:spPr/>
        <p:txBody>
          <a:bodyPr/>
          <a:lstStyle/>
          <a:p>
            <a:r>
              <a:rPr lang="en-US" dirty="0">
                <a:latin typeface="Times New Roman"/>
                <a:cs typeface="Arial"/>
              </a:rPr>
              <a:t>Agenda</a:t>
            </a:r>
          </a:p>
        </p:txBody>
      </p:sp>
      <p:sp>
        <p:nvSpPr>
          <p:cNvPr id="4" name="Date Placeholder 3">
            <a:extLst>
              <a:ext uri="{FF2B5EF4-FFF2-40B4-BE49-F238E27FC236}">
                <a16:creationId xmlns:a16="http://schemas.microsoft.com/office/drawing/2014/main" id="{23850C88-608E-428D-91C7-8764F9F6BE8D}"/>
              </a:ext>
            </a:extLst>
          </p:cNvPr>
          <p:cNvSpPr>
            <a:spLocks noGrp="1"/>
          </p:cNvSpPr>
          <p:nvPr>
            <p:ph type="dt" sz="half" idx="10"/>
          </p:nvPr>
        </p:nvSpPr>
        <p:spPr/>
        <p:txBody>
          <a:bodyPr/>
          <a:lstStyle/>
          <a:p>
            <a:r>
              <a:rPr lang="en-US"/>
              <a:t>June 12, 2023</a:t>
            </a:r>
            <a:endParaRPr lang="en-US" dirty="0"/>
          </a:p>
        </p:txBody>
      </p:sp>
      <p:sp>
        <p:nvSpPr>
          <p:cNvPr id="14" name="Freeform 7">
            <a:extLst>
              <a:ext uri="{FF2B5EF4-FFF2-40B4-BE49-F238E27FC236}">
                <a16:creationId xmlns:a16="http://schemas.microsoft.com/office/drawing/2014/main" id="{40731A4F-6336-4B83-AB61-BEE19285EA04}"/>
              </a:ext>
            </a:extLst>
          </p:cNvPr>
          <p:cNvSpPr>
            <a:spLocks/>
          </p:cNvSpPr>
          <p:nvPr/>
        </p:nvSpPr>
        <p:spPr bwMode="auto">
          <a:xfrm>
            <a:off x="1" y="811763"/>
            <a:ext cx="1716832" cy="3060441"/>
          </a:xfrm>
          <a:custGeom>
            <a:avLst/>
            <a:gdLst>
              <a:gd name="T0" fmla="*/ 923 w 923"/>
              <a:gd name="T1" fmla="*/ 639 h 841"/>
              <a:gd name="T2" fmla="*/ 814 w 923"/>
              <a:gd name="T3" fmla="*/ 764 h 841"/>
              <a:gd name="T4" fmla="*/ 577 w 923"/>
              <a:gd name="T5" fmla="*/ 780 h 841"/>
              <a:gd name="T6" fmla="*/ 0 w 923"/>
              <a:gd name="T7" fmla="*/ 283 h 841"/>
              <a:gd name="T8" fmla="*/ 0 w 923"/>
              <a:gd name="T9" fmla="*/ 0 h 841"/>
              <a:gd name="T10" fmla="*/ 705 w 923"/>
              <a:gd name="T11" fmla="*/ 623 h 841"/>
              <a:gd name="T12" fmla="*/ 923 w 923"/>
              <a:gd name="T13" fmla="*/ 639 h 841"/>
            </a:gdLst>
            <a:ahLst/>
            <a:cxnLst>
              <a:cxn ang="0">
                <a:pos x="T0" y="T1"/>
              </a:cxn>
              <a:cxn ang="0">
                <a:pos x="T2" y="T3"/>
              </a:cxn>
              <a:cxn ang="0">
                <a:pos x="T4" y="T5"/>
              </a:cxn>
              <a:cxn ang="0">
                <a:pos x="T6" y="T7"/>
              </a:cxn>
              <a:cxn ang="0">
                <a:pos x="T8" y="T9"/>
              </a:cxn>
              <a:cxn ang="0">
                <a:pos x="T10" y="T11"/>
              </a:cxn>
              <a:cxn ang="0">
                <a:pos x="T12" y="T13"/>
              </a:cxn>
            </a:cxnLst>
            <a:rect l="0" t="0" r="r" b="b"/>
            <a:pathLst>
              <a:path w="923" h="841">
                <a:moveTo>
                  <a:pt x="923" y="639"/>
                </a:moveTo>
                <a:cubicBezTo>
                  <a:pt x="814" y="764"/>
                  <a:pt x="814" y="764"/>
                  <a:pt x="814" y="764"/>
                </a:cubicBezTo>
                <a:cubicBezTo>
                  <a:pt x="753" y="834"/>
                  <a:pt x="647" y="841"/>
                  <a:pt x="577" y="780"/>
                </a:cubicBezTo>
                <a:cubicBezTo>
                  <a:pt x="0" y="283"/>
                  <a:pt x="0" y="283"/>
                  <a:pt x="0" y="283"/>
                </a:cubicBezTo>
                <a:cubicBezTo>
                  <a:pt x="0" y="0"/>
                  <a:pt x="0" y="0"/>
                  <a:pt x="0" y="0"/>
                </a:cubicBezTo>
                <a:cubicBezTo>
                  <a:pt x="705" y="623"/>
                  <a:pt x="705" y="623"/>
                  <a:pt x="705" y="623"/>
                </a:cubicBezTo>
                <a:cubicBezTo>
                  <a:pt x="767" y="678"/>
                  <a:pt x="856" y="682"/>
                  <a:pt x="923" y="63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5">
            <a:extLst>
              <a:ext uri="{FF2B5EF4-FFF2-40B4-BE49-F238E27FC236}">
                <a16:creationId xmlns:a16="http://schemas.microsoft.com/office/drawing/2014/main" id="{6BCC65AB-103E-4CEB-9642-432A03B45872}"/>
              </a:ext>
            </a:extLst>
          </p:cNvPr>
          <p:cNvSpPr>
            <a:spLocks/>
          </p:cNvSpPr>
          <p:nvPr/>
        </p:nvSpPr>
        <p:spPr bwMode="auto">
          <a:xfrm>
            <a:off x="25690" y="711050"/>
            <a:ext cx="2430128" cy="5733113"/>
          </a:xfrm>
          <a:custGeom>
            <a:avLst/>
            <a:gdLst>
              <a:gd name="T0" fmla="*/ 1414 w 1475"/>
              <a:gd name="T1" fmla="*/ 425 h 1999"/>
              <a:gd name="T2" fmla="*/ 91 w 1475"/>
              <a:gd name="T3" fmla="*/ 1945 h 1999"/>
              <a:gd name="T4" fmla="*/ 0 w 1475"/>
              <a:gd name="T5" fmla="*/ 1999 h 1999"/>
              <a:gd name="T6" fmla="*/ 1258 w 1475"/>
              <a:gd name="T7" fmla="*/ 553 h 1999"/>
              <a:gd name="T8" fmla="*/ 1241 w 1475"/>
              <a:gd name="T9" fmla="*/ 316 h 1999"/>
              <a:gd name="T10" fmla="*/ 878 w 1475"/>
              <a:gd name="T11" fmla="*/ 0 h 1999"/>
              <a:gd name="T12" fmla="*/ 1181 w 1475"/>
              <a:gd name="T13" fmla="*/ 0 h 1999"/>
              <a:gd name="T14" fmla="*/ 1397 w 1475"/>
              <a:gd name="T15" fmla="*/ 188 h 1999"/>
              <a:gd name="T16" fmla="*/ 1414 w 1475"/>
              <a:gd name="T17" fmla="*/ 425 h 1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5" h="1999">
                <a:moveTo>
                  <a:pt x="1414" y="425"/>
                </a:moveTo>
                <a:cubicBezTo>
                  <a:pt x="91" y="1945"/>
                  <a:pt x="91" y="1945"/>
                  <a:pt x="91" y="1945"/>
                </a:cubicBezTo>
                <a:cubicBezTo>
                  <a:pt x="66" y="1973"/>
                  <a:pt x="34" y="1991"/>
                  <a:pt x="0" y="1999"/>
                </a:cubicBezTo>
                <a:cubicBezTo>
                  <a:pt x="1258" y="553"/>
                  <a:pt x="1258" y="553"/>
                  <a:pt x="1258" y="553"/>
                </a:cubicBezTo>
                <a:cubicBezTo>
                  <a:pt x="1319" y="483"/>
                  <a:pt x="1311" y="377"/>
                  <a:pt x="1241" y="316"/>
                </a:cubicBezTo>
                <a:cubicBezTo>
                  <a:pt x="878" y="0"/>
                  <a:pt x="878" y="0"/>
                  <a:pt x="878" y="0"/>
                </a:cubicBezTo>
                <a:cubicBezTo>
                  <a:pt x="1181" y="0"/>
                  <a:pt x="1181" y="0"/>
                  <a:pt x="1181" y="0"/>
                </a:cubicBezTo>
                <a:cubicBezTo>
                  <a:pt x="1397" y="188"/>
                  <a:pt x="1397" y="188"/>
                  <a:pt x="1397" y="188"/>
                </a:cubicBezTo>
                <a:cubicBezTo>
                  <a:pt x="1467" y="249"/>
                  <a:pt x="1475" y="355"/>
                  <a:pt x="1414" y="42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ooter Placeholder 4">
            <a:extLst>
              <a:ext uri="{FF2B5EF4-FFF2-40B4-BE49-F238E27FC236}">
                <a16:creationId xmlns:a16="http://schemas.microsoft.com/office/drawing/2014/main" id="{EBD158C9-FE20-7080-83D3-93FD1BF4672C}"/>
              </a:ext>
            </a:extLst>
          </p:cNvPr>
          <p:cNvSpPr>
            <a:spLocks noGrp="1"/>
          </p:cNvSpPr>
          <p:nvPr>
            <p:ph type="ftr" sz="quarter" idx="11"/>
          </p:nvPr>
        </p:nvSpPr>
        <p:spPr>
          <a:xfrm>
            <a:off x="4342211" y="6440220"/>
            <a:ext cx="4945144" cy="365125"/>
          </a:xfrm>
        </p:spPr>
        <p:txBody>
          <a:bodyPr/>
          <a:lstStyle/>
          <a:p>
            <a:r>
              <a:rPr lang="en-US" dirty="0"/>
              <a:t>© Copyright Softnautics (a MosChip Company), Confidential</a:t>
            </a:r>
          </a:p>
        </p:txBody>
      </p:sp>
      <p:sp>
        <p:nvSpPr>
          <p:cNvPr id="5" name="Slide Number Placeholder 4">
            <a:extLst>
              <a:ext uri="{FF2B5EF4-FFF2-40B4-BE49-F238E27FC236}">
                <a16:creationId xmlns:a16="http://schemas.microsoft.com/office/drawing/2014/main" id="{21D24B92-0E8C-4E6C-050B-97CD0564B6C2}"/>
              </a:ext>
            </a:extLst>
          </p:cNvPr>
          <p:cNvSpPr>
            <a:spLocks noGrp="1"/>
          </p:cNvSpPr>
          <p:nvPr>
            <p:ph type="sldNum" sz="quarter" idx="12"/>
          </p:nvPr>
        </p:nvSpPr>
        <p:spPr/>
        <p:txBody>
          <a:bodyPr/>
          <a:lstStyle/>
          <a:p>
            <a:fld id="{4FAB73BC-B049-4115-A692-8D63A059BFB8}" type="slidenum">
              <a:rPr lang="en-US" smtClean="0"/>
              <a:pPr/>
              <a:t>2</a:t>
            </a:fld>
            <a:endParaRPr lang="en-US"/>
          </a:p>
        </p:txBody>
      </p:sp>
      <p:sp>
        <p:nvSpPr>
          <p:cNvPr id="6" name="Rectangle 5">
            <a:extLst>
              <a:ext uri="{FF2B5EF4-FFF2-40B4-BE49-F238E27FC236}">
                <a16:creationId xmlns:a16="http://schemas.microsoft.com/office/drawing/2014/main" id="{A9284FA9-B9BB-6750-879E-C6DA52329BC4}"/>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8571706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6CBA63-7085-5897-23CD-D00836FDCDEB}"/>
              </a:ext>
            </a:extLst>
          </p:cNvPr>
          <p:cNvSpPr>
            <a:spLocks noGrp="1"/>
          </p:cNvSpPr>
          <p:nvPr>
            <p:ph type="title"/>
          </p:nvPr>
        </p:nvSpPr>
        <p:spPr/>
        <p:txBody>
          <a:bodyPr/>
          <a:lstStyle/>
          <a:p>
            <a:r>
              <a:rPr lang="en-US" dirty="0">
                <a:latin typeface="Times New Roman"/>
                <a:cs typeface="Arial"/>
              </a:rPr>
              <a:t>Structure of HEVC Encoder and Decoder</a:t>
            </a:r>
            <a:endParaRPr lang="en-US">
              <a:latin typeface="Times New Roman"/>
            </a:endParaRPr>
          </a:p>
        </p:txBody>
      </p:sp>
      <p:sp>
        <p:nvSpPr>
          <p:cNvPr id="4" name="Date Placeholder 3">
            <a:extLst>
              <a:ext uri="{FF2B5EF4-FFF2-40B4-BE49-F238E27FC236}">
                <a16:creationId xmlns:a16="http://schemas.microsoft.com/office/drawing/2014/main" id="{A9364263-C943-5814-9D95-9F012E63A2E2}"/>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045567C9-70B4-36D3-9EDF-65F68EA1ED6C}"/>
              </a:ext>
            </a:extLst>
          </p:cNvPr>
          <p:cNvSpPr>
            <a:spLocks noGrp="1"/>
          </p:cNvSpPr>
          <p:nvPr>
            <p:ph type="sldNum" sz="quarter" idx="12"/>
          </p:nvPr>
        </p:nvSpPr>
        <p:spPr/>
        <p:txBody>
          <a:bodyPr/>
          <a:lstStyle/>
          <a:p>
            <a:fld id="{4FAB73BC-B049-4115-A692-8D63A059BFB8}" type="slidenum">
              <a:rPr lang="en-US" smtClean="0"/>
              <a:pPr/>
              <a:t>20</a:t>
            </a:fld>
            <a:endParaRPr lang="en-US" dirty="0"/>
          </a:p>
        </p:txBody>
      </p:sp>
      <p:sp>
        <p:nvSpPr>
          <p:cNvPr id="6" name="Footer Placeholder 5">
            <a:extLst>
              <a:ext uri="{FF2B5EF4-FFF2-40B4-BE49-F238E27FC236}">
                <a16:creationId xmlns:a16="http://schemas.microsoft.com/office/drawing/2014/main" id="{BCED0CF2-8848-0430-15BC-3C0D8D726FC8}"/>
              </a:ext>
            </a:extLst>
          </p:cNvPr>
          <p:cNvSpPr>
            <a:spLocks noGrp="1"/>
          </p:cNvSpPr>
          <p:nvPr>
            <p:ph type="ftr" sz="quarter" idx="11"/>
          </p:nvPr>
        </p:nvSpPr>
        <p:spPr/>
        <p:txBody>
          <a:bodyPr/>
          <a:lstStyle/>
          <a:p>
            <a:r>
              <a:rPr lang="en-US" dirty="0"/>
              <a:t>© Copyright Softnautics (a MosChip Company), Confidential</a:t>
            </a:r>
          </a:p>
        </p:txBody>
      </p:sp>
      <p:pic>
        <p:nvPicPr>
          <p:cNvPr id="10" name="Content Placeholder 9" descr="A diagram of a video decoder&#10;&#10;Description automatically generated">
            <a:extLst>
              <a:ext uri="{FF2B5EF4-FFF2-40B4-BE49-F238E27FC236}">
                <a16:creationId xmlns:a16="http://schemas.microsoft.com/office/drawing/2014/main" id="{3CD7EB63-F0A5-857E-B595-2D5F8BF7DAC0}"/>
              </a:ext>
            </a:extLst>
          </p:cNvPr>
          <p:cNvPicPr>
            <a:picLocks noGrp="1" noChangeAspect="1"/>
          </p:cNvPicPr>
          <p:nvPr>
            <p:ph idx="1"/>
          </p:nvPr>
        </p:nvPicPr>
        <p:blipFill>
          <a:blip r:embed="rId2"/>
          <a:stretch>
            <a:fillRect/>
          </a:stretch>
        </p:blipFill>
        <p:spPr>
          <a:xfrm>
            <a:off x="1633448" y="1545815"/>
            <a:ext cx="8939482" cy="4258573"/>
          </a:xfrm>
        </p:spPr>
      </p:pic>
      <p:sp>
        <p:nvSpPr>
          <p:cNvPr id="7" name="Rectangle 6">
            <a:extLst>
              <a:ext uri="{FF2B5EF4-FFF2-40B4-BE49-F238E27FC236}">
                <a16:creationId xmlns:a16="http://schemas.microsoft.com/office/drawing/2014/main" id="{7F85F311-9B76-B9D5-3735-22DE53310C85}"/>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39710105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33246DE-F453-AE57-0945-FDA58D58AE08}"/>
              </a:ext>
            </a:extLst>
          </p:cNvPr>
          <p:cNvSpPr>
            <a:spLocks noGrp="1"/>
          </p:cNvSpPr>
          <p:nvPr>
            <p:ph idx="1"/>
          </p:nvPr>
        </p:nvSpPr>
        <p:spPr>
          <a:xfrm>
            <a:off x="1099222" y="1886559"/>
            <a:ext cx="9979179" cy="2973235"/>
          </a:xfrm>
        </p:spPr>
        <p:txBody>
          <a:bodyPr vert="horz" lIns="91440" tIns="45720" rIns="91440" bIns="45720" rtlCol="0" anchor="t">
            <a:normAutofit fontScale="92500"/>
          </a:bodyPr>
          <a:lstStyle/>
          <a:p>
            <a:r>
              <a:rPr lang="en-US" dirty="0">
                <a:solidFill>
                  <a:schemeClr val="tx1"/>
                </a:solidFill>
                <a:latin typeface="Times New Roman"/>
                <a:cs typeface="Times New Roman"/>
              </a:rPr>
              <a:t>The main difference between H.264 and H.265 is how each processes information and the resulting video file size and bandwidth consumption used with each standard.</a:t>
            </a:r>
            <a:endParaRPr lang="en-US">
              <a:solidFill>
                <a:schemeClr val="tx1"/>
              </a:solidFill>
              <a:latin typeface="Times New Roman"/>
              <a:cs typeface="Times New Roman"/>
            </a:endParaRPr>
          </a:p>
          <a:p>
            <a:pPr>
              <a:buClr>
                <a:srgbClr val="004080"/>
              </a:buClr>
            </a:pPr>
            <a:r>
              <a:rPr lang="en-US" dirty="0">
                <a:solidFill>
                  <a:schemeClr val="tx1"/>
                </a:solidFill>
                <a:latin typeface="Times New Roman"/>
                <a:cs typeface="Times New Roman"/>
              </a:rPr>
              <a:t>H.264 processes frames of video using macroblocks, while H.265 processes information using  coding tree units (CTUs).</a:t>
            </a:r>
            <a:endParaRPr lang="en-US">
              <a:solidFill>
                <a:schemeClr val="tx1"/>
              </a:solidFill>
              <a:latin typeface="Times New Roman"/>
              <a:cs typeface="Times New Roman"/>
            </a:endParaRPr>
          </a:p>
          <a:p>
            <a:pPr>
              <a:buClr>
                <a:srgbClr val="004080"/>
              </a:buClr>
            </a:pPr>
            <a:r>
              <a:rPr lang="en-US" dirty="0">
                <a:solidFill>
                  <a:schemeClr val="tx1"/>
                </a:solidFill>
                <a:latin typeface="Times New Roman"/>
                <a:cs typeface="Times New Roman"/>
              </a:rPr>
              <a:t> CTUs process information more efficiently, which results in a smaller file size and less bandwidth used for your streamed video.</a:t>
            </a:r>
            <a:endParaRPr lang="en-US">
              <a:solidFill>
                <a:schemeClr val="tx1"/>
              </a:solidFill>
              <a:latin typeface="Times New Roman"/>
              <a:cs typeface="Times New Roman"/>
            </a:endParaRPr>
          </a:p>
        </p:txBody>
      </p:sp>
      <p:sp>
        <p:nvSpPr>
          <p:cNvPr id="3" name="Title 2">
            <a:extLst>
              <a:ext uri="{FF2B5EF4-FFF2-40B4-BE49-F238E27FC236}">
                <a16:creationId xmlns:a16="http://schemas.microsoft.com/office/drawing/2014/main" id="{78178523-6A31-7990-87DB-A2DA514AA86A}"/>
              </a:ext>
            </a:extLst>
          </p:cNvPr>
          <p:cNvSpPr>
            <a:spLocks noGrp="1"/>
          </p:cNvSpPr>
          <p:nvPr>
            <p:ph type="title"/>
          </p:nvPr>
        </p:nvSpPr>
        <p:spPr/>
        <p:txBody>
          <a:bodyPr/>
          <a:lstStyle/>
          <a:p>
            <a:r>
              <a:rPr lang="en-US" dirty="0">
                <a:latin typeface="Times New Roman"/>
              </a:rPr>
              <a:t>Difference</a:t>
            </a:r>
            <a:r>
              <a:rPr lang="en-US" dirty="0"/>
              <a:t> between H.264 and H.265</a:t>
            </a:r>
          </a:p>
        </p:txBody>
      </p:sp>
      <p:sp>
        <p:nvSpPr>
          <p:cNvPr id="4" name="Date Placeholder 3">
            <a:extLst>
              <a:ext uri="{FF2B5EF4-FFF2-40B4-BE49-F238E27FC236}">
                <a16:creationId xmlns:a16="http://schemas.microsoft.com/office/drawing/2014/main" id="{40104CFF-C3A0-C525-2788-99F5454967CF}"/>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39664F8A-1A5A-2B42-442D-78C6A1EECA2A}"/>
              </a:ext>
            </a:extLst>
          </p:cNvPr>
          <p:cNvSpPr>
            <a:spLocks noGrp="1"/>
          </p:cNvSpPr>
          <p:nvPr>
            <p:ph type="sldNum" sz="quarter" idx="12"/>
          </p:nvPr>
        </p:nvSpPr>
        <p:spPr/>
        <p:txBody>
          <a:bodyPr/>
          <a:lstStyle/>
          <a:p>
            <a:fld id="{4FAB73BC-B049-4115-A692-8D63A059BFB8}" type="slidenum">
              <a:rPr lang="en-US" smtClean="0"/>
              <a:pPr/>
              <a:t>21</a:t>
            </a:fld>
            <a:endParaRPr lang="en-US" dirty="0"/>
          </a:p>
        </p:txBody>
      </p:sp>
      <p:sp>
        <p:nvSpPr>
          <p:cNvPr id="6" name="Footer Placeholder 5">
            <a:extLst>
              <a:ext uri="{FF2B5EF4-FFF2-40B4-BE49-F238E27FC236}">
                <a16:creationId xmlns:a16="http://schemas.microsoft.com/office/drawing/2014/main" id="{1D5EDBF1-752D-C190-85D5-11034AAF4638}"/>
              </a:ext>
            </a:extLst>
          </p:cNvPr>
          <p:cNvSpPr>
            <a:spLocks noGrp="1"/>
          </p:cNvSpPr>
          <p:nvPr>
            <p:ph type="ftr" sz="quarter" idx="11"/>
          </p:nvPr>
        </p:nvSpPr>
        <p:spPr/>
        <p:txBody>
          <a:bodyPr/>
          <a:lstStyle/>
          <a:p>
            <a:r>
              <a:rPr lang="en-US" dirty="0"/>
              <a:t>© Copyright Softnautics (a MosChip Company), Confidential</a:t>
            </a:r>
          </a:p>
        </p:txBody>
      </p:sp>
      <p:sp>
        <p:nvSpPr>
          <p:cNvPr id="8" name="Rectangle 7">
            <a:extLst>
              <a:ext uri="{FF2B5EF4-FFF2-40B4-BE49-F238E27FC236}">
                <a16:creationId xmlns:a16="http://schemas.microsoft.com/office/drawing/2014/main" id="{EAEE984A-4CAB-2D1B-B9C2-C38076A25A36}"/>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6728396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collage of horses running on the beach">
            <a:extLst>
              <a:ext uri="{FF2B5EF4-FFF2-40B4-BE49-F238E27FC236}">
                <a16:creationId xmlns:a16="http://schemas.microsoft.com/office/drawing/2014/main" id="{6656BB53-1CE6-6AEF-F366-5FEDCF7D97EF}"/>
              </a:ext>
            </a:extLst>
          </p:cNvPr>
          <p:cNvPicPr>
            <a:picLocks noGrp="1" noChangeAspect="1"/>
          </p:cNvPicPr>
          <p:nvPr>
            <p:ph idx="1"/>
          </p:nvPr>
        </p:nvPicPr>
        <p:blipFill>
          <a:blip r:embed="rId2"/>
          <a:stretch>
            <a:fillRect/>
          </a:stretch>
        </p:blipFill>
        <p:spPr>
          <a:xfrm>
            <a:off x="1473321" y="1374545"/>
            <a:ext cx="8684643" cy="4097905"/>
          </a:xfrm>
        </p:spPr>
      </p:pic>
      <p:sp>
        <p:nvSpPr>
          <p:cNvPr id="3" name="Title 2">
            <a:extLst>
              <a:ext uri="{FF2B5EF4-FFF2-40B4-BE49-F238E27FC236}">
                <a16:creationId xmlns:a16="http://schemas.microsoft.com/office/drawing/2014/main" id="{7C949716-754B-4DE8-4EA2-AAD4C2F9AFAF}"/>
              </a:ext>
            </a:extLst>
          </p:cNvPr>
          <p:cNvSpPr>
            <a:spLocks noGrp="1"/>
          </p:cNvSpPr>
          <p:nvPr>
            <p:ph type="title"/>
          </p:nvPr>
        </p:nvSpPr>
        <p:spPr/>
        <p:txBody>
          <a:bodyPr/>
          <a:lstStyle/>
          <a:p>
            <a:r>
              <a:rPr lang="en-US">
                <a:solidFill>
                  <a:srgbClr val="0A2164"/>
                </a:solidFill>
                <a:latin typeface="Times New Roman"/>
                <a:cs typeface="Times New Roman"/>
              </a:rPr>
              <a:t>Difference</a:t>
            </a:r>
            <a:r>
              <a:rPr lang="en-US">
                <a:solidFill>
                  <a:srgbClr val="0A2164"/>
                </a:solidFill>
                <a:latin typeface="Trebuchet MS"/>
                <a:cs typeface="Times New Roman"/>
              </a:rPr>
              <a:t> between H.264 and H.265</a:t>
            </a:r>
            <a:endParaRPr lang="en-US" b="0">
              <a:solidFill>
                <a:srgbClr val="0A2164"/>
              </a:solidFill>
              <a:latin typeface="Trebuchet MS"/>
              <a:cs typeface="Times New Roman"/>
            </a:endParaRPr>
          </a:p>
        </p:txBody>
      </p:sp>
      <p:sp>
        <p:nvSpPr>
          <p:cNvPr id="4" name="Date Placeholder 3">
            <a:extLst>
              <a:ext uri="{FF2B5EF4-FFF2-40B4-BE49-F238E27FC236}">
                <a16:creationId xmlns:a16="http://schemas.microsoft.com/office/drawing/2014/main" id="{08B908D0-78D3-0540-7C9D-94ACEDA2B5A4}"/>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B29654B6-9885-BAC0-28A4-C1B89F0CA82B}"/>
              </a:ext>
            </a:extLst>
          </p:cNvPr>
          <p:cNvSpPr>
            <a:spLocks noGrp="1"/>
          </p:cNvSpPr>
          <p:nvPr>
            <p:ph type="sldNum" sz="quarter" idx="12"/>
          </p:nvPr>
        </p:nvSpPr>
        <p:spPr/>
        <p:txBody>
          <a:bodyPr/>
          <a:lstStyle/>
          <a:p>
            <a:fld id="{4FAB73BC-B049-4115-A692-8D63A059BFB8}" type="slidenum">
              <a:rPr lang="en-US" smtClean="0"/>
              <a:pPr/>
              <a:t>22</a:t>
            </a:fld>
            <a:endParaRPr lang="en-US" dirty="0"/>
          </a:p>
        </p:txBody>
      </p:sp>
      <p:sp>
        <p:nvSpPr>
          <p:cNvPr id="6" name="Footer Placeholder 5">
            <a:extLst>
              <a:ext uri="{FF2B5EF4-FFF2-40B4-BE49-F238E27FC236}">
                <a16:creationId xmlns:a16="http://schemas.microsoft.com/office/drawing/2014/main" id="{9569D9AB-6D02-94D2-635C-B79579D4CF02}"/>
              </a:ext>
            </a:extLst>
          </p:cNvPr>
          <p:cNvSpPr>
            <a:spLocks noGrp="1"/>
          </p:cNvSpPr>
          <p:nvPr>
            <p:ph type="ftr" sz="quarter" idx="11"/>
          </p:nvPr>
        </p:nvSpPr>
        <p:spPr/>
        <p:txBody>
          <a:bodyPr/>
          <a:lstStyle/>
          <a:p>
            <a:r>
              <a:rPr lang="en-US" dirty="0"/>
              <a:t>© Copyright Softnautics (a MosChip Company), Confidential</a:t>
            </a:r>
          </a:p>
        </p:txBody>
      </p:sp>
      <p:sp>
        <p:nvSpPr>
          <p:cNvPr id="8" name="Rectangle 7">
            <a:extLst>
              <a:ext uri="{FF2B5EF4-FFF2-40B4-BE49-F238E27FC236}">
                <a16:creationId xmlns:a16="http://schemas.microsoft.com/office/drawing/2014/main" id="{6D84803E-61C2-93C0-CD43-089BF74AED7E}"/>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28625819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87F677-5893-6F2A-E981-24FA90235B7C}"/>
              </a:ext>
            </a:extLst>
          </p:cNvPr>
          <p:cNvSpPr>
            <a:spLocks noGrp="1"/>
          </p:cNvSpPr>
          <p:nvPr>
            <p:ph idx="1"/>
          </p:nvPr>
        </p:nvSpPr>
        <p:spPr>
          <a:xfrm>
            <a:off x="711033" y="1900937"/>
            <a:ext cx="10626160" cy="4339084"/>
          </a:xfrm>
        </p:spPr>
        <p:txBody>
          <a:bodyPr vert="horz" lIns="91440" tIns="45720" rIns="91440" bIns="45720" rtlCol="0" anchor="t">
            <a:normAutofit/>
          </a:bodyPr>
          <a:lstStyle/>
          <a:p>
            <a:pPr algn="just"/>
            <a:r>
              <a:rPr lang="en-US" dirty="0">
                <a:solidFill>
                  <a:schemeClr val="tx1"/>
                </a:solidFill>
                <a:latin typeface="Times New Roman"/>
                <a:cs typeface="Times New Roman"/>
              </a:rPr>
              <a:t>Live streaming in H.265 will provide you with a higher-quality image while using less bandwidth. At the same time, You can create high-quality streams with H.264 — just make sure you have the correct network speed to do so (5-10mbps upload).H.264 needs more bandwidth, Because H.265 compresses your data so much more efficiently, using it as your video compression tool will drop your bandwidth and storage requirements by roughly 50%.</a:t>
            </a:r>
          </a:p>
        </p:txBody>
      </p:sp>
      <p:sp>
        <p:nvSpPr>
          <p:cNvPr id="3" name="Title 2">
            <a:extLst>
              <a:ext uri="{FF2B5EF4-FFF2-40B4-BE49-F238E27FC236}">
                <a16:creationId xmlns:a16="http://schemas.microsoft.com/office/drawing/2014/main" id="{3F4668B5-73B3-CECA-1CD0-164812E200D6}"/>
              </a:ext>
            </a:extLst>
          </p:cNvPr>
          <p:cNvSpPr>
            <a:spLocks noGrp="1"/>
          </p:cNvSpPr>
          <p:nvPr>
            <p:ph type="title"/>
          </p:nvPr>
        </p:nvSpPr>
        <p:spPr/>
        <p:txBody>
          <a:bodyPr/>
          <a:lstStyle/>
          <a:p>
            <a:r>
              <a:rPr lang="en-US" dirty="0">
                <a:latin typeface="Times New Roman"/>
                <a:cs typeface="Arial"/>
              </a:rPr>
              <a:t>CONCLUSION</a:t>
            </a:r>
            <a:endParaRPr lang="en-US">
              <a:latin typeface="Times New Roman"/>
              <a:cs typeface="Arial"/>
            </a:endParaRPr>
          </a:p>
        </p:txBody>
      </p:sp>
      <p:sp>
        <p:nvSpPr>
          <p:cNvPr id="4" name="Date Placeholder 3">
            <a:extLst>
              <a:ext uri="{FF2B5EF4-FFF2-40B4-BE49-F238E27FC236}">
                <a16:creationId xmlns:a16="http://schemas.microsoft.com/office/drawing/2014/main" id="{F06D0AFE-1F69-84CB-AFD1-AD78A6D697D2}"/>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671455E5-CDC0-2BA6-8BE7-5751506FE18F}"/>
              </a:ext>
            </a:extLst>
          </p:cNvPr>
          <p:cNvSpPr>
            <a:spLocks noGrp="1"/>
          </p:cNvSpPr>
          <p:nvPr>
            <p:ph type="sldNum" sz="quarter" idx="12"/>
          </p:nvPr>
        </p:nvSpPr>
        <p:spPr/>
        <p:txBody>
          <a:bodyPr/>
          <a:lstStyle/>
          <a:p>
            <a:fld id="{4FAB73BC-B049-4115-A692-8D63A059BFB8}" type="slidenum">
              <a:rPr lang="en-US" smtClean="0"/>
              <a:pPr/>
              <a:t>23</a:t>
            </a:fld>
            <a:endParaRPr lang="en-US" dirty="0"/>
          </a:p>
        </p:txBody>
      </p:sp>
      <p:sp>
        <p:nvSpPr>
          <p:cNvPr id="6" name="Footer Placeholder 5">
            <a:extLst>
              <a:ext uri="{FF2B5EF4-FFF2-40B4-BE49-F238E27FC236}">
                <a16:creationId xmlns:a16="http://schemas.microsoft.com/office/drawing/2014/main" id="{A1A79FE5-9705-A42D-98CA-8A58F30F2B02}"/>
              </a:ext>
            </a:extLst>
          </p:cNvPr>
          <p:cNvSpPr>
            <a:spLocks noGrp="1"/>
          </p:cNvSpPr>
          <p:nvPr>
            <p:ph type="ftr" sz="quarter" idx="11"/>
          </p:nvPr>
        </p:nvSpPr>
        <p:spPr/>
        <p:txBody>
          <a:bodyPr/>
          <a:lstStyle/>
          <a:p>
            <a:r>
              <a:rPr lang="en-US" dirty="0"/>
              <a:t>© Copyright Softnautics (a MosChip Company), Confidential</a:t>
            </a:r>
          </a:p>
        </p:txBody>
      </p:sp>
      <p:sp>
        <p:nvSpPr>
          <p:cNvPr id="8" name="Rectangle 7">
            <a:extLst>
              <a:ext uri="{FF2B5EF4-FFF2-40B4-BE49-F238E27FC236}">
                <a16:creationId xmlns:a16="http://schemas.microsoft.com/office/drawing/2014/main" id="{F073B81A-68FD-0BA3-8D5E-F1F460F12017}"/>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3760873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177E669-AD23-4407-A160-5C8B97EFFF89}"/>
              </a:ext>
            </a:extLst>
          </p:cNvPr>
          <p:cNvSpPr>
            <a:spLocks noGrp="1"/>
          </p:cNvSpPr>
          <p:nvPr>
            <p:ph type="dt" sz="half" idx="10"/>
          </p:nvPr>
        </p:nvSpPr>
        <p:spPr/>
        <p:txBody>
          <a:bodyPr/>
          <a:lstStyle/>
          <a:p>
            <a:r>
              <a:rPr lang="en-US"/>
              <a:t>June 12, 2023</a:t>
            </a:r>
            <a:endParaRPr lang="en-US" dirty="0"/>
          </a:p>
        </p:txBody>
      </p:sp>
      <p:sp>
        <p:nvSpPr>
          <p:cNvPr id="2" name="Footer Placeholder 4">
            <a:extLst>
              <a:ext uri="{FF2B5EF4-FFF2-40B4-BE49-F238E27FC236}">
                <a16:creationId xmlns:a16="http://schemas.microsoft.com/office/drawing/2014/main" id="{FCAAD32E-5034-E0ED-6161-AFB03CCA28F4}"/>
              </a:ext>
            </a:extLst>
          </p:cNvPr>
          <p:cNvSpPr>
            <a:spLocks noGrp="1"/>
          </p:cNvSpPr>
          <p:nvPr>
            <p:ph type="ftr" sz="quarter" idx="11"/>
          </p:nvPr>
        </p:nvSpPr>
        <p:spPr>
          <a:xfrm>
            <a:off x="3652098" y="6483352"/>
            <a:ext cx="4945144" cy="365125"/>
          </a:xfrm>
        </p:spPr>
        <p:txBody>
          <a:bodyPr/>
          <a:lstStyle/>
          <a:p>
            <a:r>
              <a:rPr lang="en-US" dirty="0"/>
              <a:t>© Copyright Softnautics (a MosChip Company), Confidential</a:t>
            </a:r>
          </a:p>
        </p:txBody>
      </p:sp>
      <p:sp>
        <p:nvSpPr>
          <p:cNvPr id="4" name="Rectangle 3">
            <a:extLst>
              <a:ext uri="{FF2B5EF4-FFF2-40B4-BE49-F238E27FC236}">
                <a16:creationId xmlns:a16="http://schemas.microsoft.com/office/drawing/2014/main" id="{D5125E68-E600-1808-D8B1-DB7689A66D92}"/>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2576114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0913EF0-0BF5-05BB-489B-1C5263D9EC6D}"/>
              </a:ext>
            </a:extLst>
          </p:cNvPr>
          <p:cNvSpPr>
            <a:spLocks noGrp="1"/>
          </p:cNvSpPr>
          <p:nvPr>
            <p:ph idx="1"/>
          </p:nvPr>
        </p:nvSpPr>
        <p:spPr>
          <a:xfrm>
            <a:off x="869183" y="1167693"/>
            <a:ext cx="9979179" cy="4971686"/>
          </a:xfrm>
        </p:spPr>
        <p:txBody>
          <a:bodyPr vert="horz" lIns="91440" tIns="45720" rIns="91440" bIns="45720" rtlCol="0" anchor="t">
            <a:normAutofit/>
          </a:bodyPr>
          <a:lstStyle/>
          <a:p>
            <a:r>
              <a:rPr lang="en-US" sz="2400" dirty="0">
                <a:solidFill>
                  <a:schemeClr val="tx1"/>
                </a:solidFill>
                <a:latin typeface="Times New Roman"/>
                <a:cs typeface="Times New Roman"/>
              </a:rPr>
              <a:t>A "codec" is a software or hardware tool that is used to compress and decompress digital media, such as audio and video. </a:t>
            </a:r>
            <a:endParaRPr lang="en-US" sz="2400">
              <a:solidFill>
                <a:schemeClr val="tx1"/>
              </a:solidFill>
              <a:latin typeface="Times New Roman"/>
              <a:cs typeface="Times New Roman"/>
            </a:endParaRPr>
          </a:p>
          <a:p>
            <a:pPr>
              <a:buClr>
                <a:srgbClr val="004080"/>
              </a:buClr>
            </a:pPr>
            <a:endParaRPr lang="en-US" sz="2400" dirty="0">
              <a:solidFill>
                <a:schemeClr val="tx1"/>
              </a:solidFill>
              <a:latin typeface="Times New Roman"/>
              <a:cs typeface="Times New Roman"/>
            </a:endParaRPr>
          </a:p>
          <a:p>
            <a:pPr marL="0" indent="0">
              <a:buClr>
                <a:srgbClr val="004080"/>
              </a:buClr>
              <a:buNone/>
            </a:pPr>
            <a:endParaRPr lang="en-US" sz="2400" dirty="0">
              <a:solidFill>
                <a:schemeClr val="tx1"/>
              </a:solidFill>
              <a:latin typeface="Times New Roman"/>
              <a:cs typeface="Times New Roman"/>
            </a:endParaRPr>
          </a:p>
          <a:p>
            <a:pPr>
              <a:buClr>
                <a:srgbClr val="004080"/>
              </a:buClr>
            </a:pPr>
            <a:endParaRPr lang="en-US" sz="2400" dirty="0">
              <a:solidFill>
                <a:schemeClr val="tx1"/>
              </a:solidFill>
              <a:latin typeface="Times New Roman"/>
              <a:cs typeface="Times New Roman"/>
            </a:endParaRPr>
          </a:p>
          <a:p>
            <a:pPr>
              <a:buClr>
                <a:srgbClr val="004080"/>
              </a:buClr>
            </a:pPr>
            <a:endParaRPr lang="en-US" sz="2400" dirty="0">
              <a:solidFill>
                <a:schemeClr val="tx1"/>
              </a:solidFill>
              <a:latin typeface="Times New Roman"/>
              <a:cs typeface="Times New Roman"/>
            </a:endParaRPr>
          </a:p>
          <a:p>
            <a:pPr>
              <a:buClr>
                <a:srgbClr val="004080"/>
              </a:buClr>
            </a:pPr>
            <a:endParaRPr lang="en-US" sz="2400" dirty="0">
              <a:solidFill>
                <a:schemeClr val="tx1"/>
              </a:solidFill>
              <a:latin typeface="Times New Roman"/>
              <a:cs typeface="Times New Roman"/>
            </a:endParaRPr>
          </a:p>
          <a:p>
            <a:pPr marL="0" indent="0">
              <a:buClr>
                <a:srgbClr val="004080"/>
              </a:buClr>
              <a:buNone/>
            </a:pPr>
            <a:endParaRPr lang="en-US" sz="2400" dirty="0">
              <a:solidFill>
                <a:schemeClr val="tx1"/>
              </a:solidFill>
              <a:latin typeface="Times New Roman"/>
              <a:cs typeface="Times New Roman"/>
            </a:endParaRPr>
          </a:p>
          <a:p>
            <a:pPr marL="0" indent="0">
              <a:buClr>
                <a:srgbClr val="004080"/>
              </a:buClr>
              <a:buNone/>
            </a:pPr>
            <a:endParaRPr lang="en-US" sz="2400" dirty="0">
              <a:solidFill>
                <a:schemeClr val="tx1"/>
              </a:solidFill>
              <a:latin typeface="Times New Roman"/>
              <a:cs typeface="Times New Roman"/>
            </a:endParaRPr>
          </a:p>
          <a:p>
            <a:pPr>
              <a:buClr>
                <a:srgbClr val="004080"/>
              </a:buClr>
            </a:pPr>
            <a:endParaRPr lang="en-US">
              <a:solidFill>
                <a:schemeClr val="tx1"/>
              </a:solidFill>
            </a:endParaRPr>
          </a:p>
        </p:txBody>
      </p:sp>
      <p:sp>
        <p:nvSpPr>
          <p:cNvPr id="3" name="Title 2">
            <a:extLst>
              <a:ext uri="{FF2B5EF4-FFF2-40B4-BE49-F238E27FC236}">
                <a16:creationId xmlns:a16="http://schemas.microsoft.com/office/drawing/2014/main" id="{5A34E6E6-3C9F-982F-2847-6A738C5AA046}"/>
              </a:ext>
            </a:extLst>
          </p:cNvPr>
          <p:cNvSpPr>
            <a:spLocks noGrp="1"/>
          </p:cNvSpPr>
          <p:nvPr>
            <p:ph type="title"/>
          </p:nvPr>
        </p:nvSpPr>
        <p:spPr>
          <a:xfrm>
            <a:off x="28754" y="59322"/>
            <a:ext cx="12163246" cy="860544"/>
          </a:xfrm>
        </p:spPr>
        <p:txBody>
          <a:bodyPr/>
          <a:lstStyle/>
          <a:p>
            <a:r>
              <a:rPr lang="en-US" dirty="0">
                <a:latin typeface="Times New Roman"/>
                <a:cs typeface="Arial"/>
              </a:rPr>
              <a:t>What is Codec?</a:t>
            </a:r>
            <a:endParaRPr lang="en-US" dirty="0">
              <a:latin typeface="Times New Roman"/>
            </a:endParaRPr>
          </a:p>
        </p:txBody>
      </p:sp>
      <p:sp>
        <p:nvSpPr>
          <p:cNvPr id="4" name="Date Placeholder 3">
            <a:extLst>
              <a:ext uri="{FF2B5EF4-FFF2-40B4-BE49-F238E27FC236}">
                <a16:creationId xmlns:a16="http://schemas.microsoft.com/office/drawing/2014/main" id="{46D02785-8835-0CF0-B430-7003020FB630}"/>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77EA898E-6C98-1C79-8EC0-77ABAE83612A}"/>
              </a:ext>
            </a:extLst>
          </p:cNvPr>
          <p:cNvSpPr>
            <a:spLocks noGrp="1"/>
          </p:cNvSpPr>
          <p:nvPr>
            <p:ph type="sldNum" sz="quarter" idx="12"/>
          </p:nvPr>
        </p:nvSpPr>
        <p:spPr/>
        <p:txBody>
          <a:bodyPr/>
          <a:lstStyle/>
          <a:p>
            <a:fld id="{4FAB73BC-B049-4115-A692-8D63A059BFB8}" type="slidenum">
              <a:rPr lang="en-US" smtClean="0"/>
              <a:pPr/>
              <a:t>3</a:t>
            </a:fld>
            <a:endParaRPr lang="en-US" dirty="0"/>
          </a:p>
        </p:txBody>
      </p:sp>
      <p:sp>
        <p:nvSpPr>
          <p:cNvPr id="6" name="Footer Placeholder 5">
            <a:extLst>
              <a:ext uri="{FF2B5EF4-FFF2-40B4-BE49-F238E27FC236}">
                <a16:creationId xmlns:a16="http://schemas.microsoft.com/office/drawing/2014/main" id="{378B956E-E8BB-A6F9-9ED2-44D925F911A6}"/>
              </a:ext>
            </a:extLst>
          </p:cNvPr>
          <p:cNvSpPr>
            <a:spLocks noGrp="1"/>
          </p:cNvSpPr>
          <p:nvPr>
            <p:ph type="ftr" sz="quarter" idx="11"/>
          </p:nvPr>
        </p:nvSpPr>
        <p:spPr/>
        <p:txBody>
          <a:bodyPr/>
          <a:lstStyle/>
          <a:p>
            <a:r>
              <a:rPr lang="en-US" dirty="0"/>
              <a:t>© Copyright Softnautics (a MosChip Company), Confidential</a:t>
            </a:r>
          </a:p>
        </p:txBody>
      </p:sp>
      <p:pic>
        <p:nvPicPr>
          <p:cNvPr id="7" name="Graphic 6" descr="Paper with solid fill">
            <a:extLst>
              <a:ext uri="{FF2B5EF4-FFF2-40B4-BE49-F238E27FC236}">
                <a16:creationId xmlns:a16="http://schemas.microsoft.com/office/drawing/2014/main" id="{32884235-9445-7A89-9110-A0243AF6AA2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01971" y="3086819"/>
            <a:ext cx="1892060" cy="1532626"/>
          </a:xfrm>
          <a:prstGeom prst="rect">
            <a:avLst/>
          </a:prstGeom>
        </p:spPr>
      </p:pic>
      <p:pic>
        <p:nvPicPr>
          <p:cNvPr id="109" name="Graphic 108" descr="Volume outline">
            <a:extLst>
              <a:ext uri="{FF2B5EF4-FFF2-40B4-BE49-F238E27FC236}">
                <a16:creationId xmlns:a16="http://schemas.microsoft.com/office/drawing/2014/main" id="{1CEADBB6-4CC7-66E6-1C8A-C777ED7D8BD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272068" y="3426124"/>
            <a:ext cx="1604512" cy="1201946"/>
          </a:xfrm>
          <a:prstGeom prst="rect">
            <a:avLst/>
          </a:prstGeom>
        </p:spPr>
      </p:pic>
      <p:pic>
        <p:nvPicPr>
          <p:cNvPr id="111" name="Graphic 110" descr="Image with solid fill">
            <a:extLst>
              <a:ext uri="{FF2B5EF4-FFF2-40B4-BE49-F238E27FC236}">
                <a16:creationId xmlns:a16="http://schemas.microsoft.com/office/drawing/2014/main" id="{13DE3EDA-9F65-3802-55B8-1C4C31C9997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272067" y="4748840"/>
            <a:ext cx="1604512" cy="1029418"/>
          </a:xfrm>
          <a:prstGeom prst="rect">
            <a:avLst/>
          </a:prstGeom>
        </p:spPr>
      </p:pic>
      <p:pic>
        <p:nvPicPr>
          <p:cNvPr id="113" name="Graphic 112" descr="Video camera with solid fill">
            <a:extLst>
              <a:ext uri="{FF2B5EF4-FFF2-40B4-BE49-F238E27FC236}">
                <a16:creationId xmlns:a16="http://schemas.microsoft.com/office/drawing/2014/main" id="{C95F1F7D-B36A-C683-2551-A0C8F0D3931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272067" y="1916503"/>
            <a:ext cx="1604513" cy="1345719"/>
          </a:xfrm>
          <a:prstGeom prst="rect">
            <a:avLst/>
          </a:prstGeom>
        </p:spPr>
      </p:pic>
      <p:sp>
        <p:nvSpPr>
          <p:cNvPr id="11" name="Rectangle 10">
            <a:extLst>
              <a:ext uri="{FF2B5EF4-FFF2-40B4-BE49-F238E27FC236}">
                <a16:creationId xmlns:a16="http://schemas.microsoft.com/office/drawing/2014/main" id="{FB4035D7-0F31-4558-8F41-EE56EC845EAD}"/>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3440368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5CDAC0-C137-F314-1DFA-C20364519035}"/>
              </a:ext>
            </a:extLst>
          </p:cNvPr>
          <p:cNvSpPr>
            <a:spLocks noGrp="1"/>
          </p:cNvSpPr>
          <p:nvPr>
            <p:ph idx="1"/>
          </p:nvPr>
        </p:nvSpPr>
        <p:spPr>
          <a:xfrm>
            <a:off x="538505" y="1915314"/>
            <a:ext cx="11129367" cy="3001989"/>
          </a:xfrm>
        </p:spPr>
        <p:txBody>
          <a:bodyPr vert="horz" lIns="91440" tIns="45720" rIns="91440" bIns="45720" rtlCol="0" anchor="t">
            <a:normAutofit/>
          </a:bodyPr>
          <a:lstStyle/>
          <a:p>
            <a:r>
              <a:rPr lang="en-US" dirty="0">
                <a:solidFill>
                  <a:schemeClr val="tx1"/>
                </a:solidFill>
                <a:latin typeface="Times New Roman"/>
                <a:cs typeface="Times New Roman"/>
              </a:rPr>
              <a:t>Takes less memory.</a:t>
            </a:r>
            <a:endParaRPr lang="en-US" dirty="0">
              <a:solidFill>
                <a:schemeClr val="tx1"/>
              </a:solidFill>
            </a:endParaRPr>
          </a:p>
          <a:p>
            <a:pPr>
              <a:buClr>
                <a:srgbClr val="004080"/>
              </a:buClr>
              <a:buFont typeface="Arial"/>
            </a:pPr>
            <a:r>
              <a:rPr lang="en-US" dirty="0">
                <a:solidFill>
                  <a:schemeClr val="tx1"/>
                </a:solidFill>
                <a:latin typeface="Times New Roman"/>
                <a:cs typeface="Times New Roman"/>
              </a:rPr>
              <a:t>Enable efficient data transmission.</a:t>
            </a:r>
          </a:p>
          <a:p>
            <a:r>
              <a:rPr lang="en-US" dirty="0">
                <a:solidFill>
                  <a:schemeClr val="tx1"/>
                </a:solidFill>
                <a:latin typeface="Times New Roman"/>
                <a:cs typeface="Times New Roman"/>
              </a:rPr>
              <a:t>The primary purpose of a codec is to reduce the file size of digital media for storage, transmission, or streaming, while maintaining an acceptable level of quality.</a:t>
            </a:r>
          </a:p>
          <a:p>
            <a:pPr>
              <a:buClr>
                <a:srgbClr val="004080"/>
              </a:buClr>
            </a:pPr>
            <a:endParaRPr lang="en-US" sz="2400" dirty="0">
              <a:solidFill>
                <a:schemeClr val="tx1"/>
              </a:solidFill>
              <a:latin typeface="Times New Roman"/>
              <a:cs typeface="Times New Roman"/>
            </a:endParaRPr>
          </a:p>
          <a:p>
            <a:pPr>
              <a:buClr>
                <a:srgbClr val="004080"/>
              </a:buClr>
            </a:pPr>
            <a:endParaRPr lang="en-US" dirty="0">
              <a:solidFill>
                <a:schemeClr val="tx1"/>
              </a:solidFill>
              <a:latin typeface="Times New Roman"/>
              <a:cs typeface="Times New Roman"/>
            </a:endParaRPr>
          </a:p>
          <a:p>
            <a:pPr marL="0" indent="0">
              <a:buNone/>
            </a:pPr>
            <a:endParaRPr lang="en-US" dirty="0">
              <a:latin typeface="Times New Roman"/>
              <a:cs typeface="Times New Roman"/>
            </a:endParaRPr>
          </a:p>
          <a:p>
            <a:pPr marL="0" indent="0">
              <a:buNone/>
            </a:pPr>
            <a:endParaRPr lang="en-US" dirty="0">
              <a:latin typeface="Times New Roman"/>
              <a:cs typeface="Times New Roman"/>
            </a:endParaRPr>
          </a:p>
        </p:txBody>
      </p:sp>
      <p:sp>
        <p:nvSpPr>
          <p:cNvPr id="3" name="Title 2">
            <a:extLst>
              <a:ext uri="{FF2B5EF4-FFF2-40B4-BE49-F238E27FC236}">
                <a16:creationId xmlns:a16="http://schemas.microsoft.com/office/drawing/2014/main" id="{51951C8A-0EC1-9DAA-4521-D532B5221306}"/>
              </a:ext>
            </a:extLst>
          </p:cNvPr>
          <p:cNvSpPr>
            <a:spLocks noGrp="1"/>
          </p:cNvSpPr>
          <p:nvPr>
            <p:ph type="title"/>
          </p:nvPr>
        </p:nvSpPr>
        <p:spPr>
          <a:xfrm>
            <a:off x="28754" y="59322"/>
            <a:ext cx="12163246" cy="874922"/>
          </a:xfrm>
        </p:spPr>
        <p:txBody>
          <a:bodyPr/>
          <a:lstStyle/>
          <a:p>
            <a:r>
              <a:rPr lang="en-US" dirty="0">
                <a:latin typeface="Times New Roman"/>
                <a:cs typeface="Arial"/>
              </a:rPr>
              <a:t>Why do we need Codec?</a:t>
            </a:r>
            <a:endParaRPr lang="en-US">
              <a:latin typeface="Times New Roman"/>
            </a:endParaRPr>
          </a:p>
        </p:txBody>
      </p:sp>
      <p:sp>
        <p:nvSpPr>
          <p:cNvPr id="4" name="Date Placeholder 3">
            <a:extLst>
              <a:ext uri="{FF2B5EF4-FFF2-40B4-BE49-F238E27FC236}">
                <a16:creationId xmlns:a16="http://schemas.microsoft.com/office/drawing/2014/main" id="{F1C0A928-5423-2179-2264-0B80BFD65FDB}"/>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2E49BC9F-E54B-6E49-5EE3-7192487C638D}"/>
              </a:ext>
            </a:extLst>
          </p:cNvPr>
          <p:cNvSpPr>
            <a:spLocks noGrp="1"/>
          </p:cNvSpPr>
          <p:nvPr>
            <p:ph type="sldNum" sz="quarter" idx="12"/>
          </p:nvPr>
        </p:nvSpPr>
        <p:spPr/>
        <p:txBody>
          <a:bodyPr/>
          <a:lstStyle/>
          <a:p>
            <a:fld id="{4FAB73BC-B049-4115-A692-8D63A059BFB8}" type="slidenum">
              <a:rPr lang="en-US" smtClean="0"/>
              <a:pPr/>
              <a:t>4</a:t>
            </a:fld>
            <a:endParaRPr lang="en-US" dirty="0"/>
          </a:p>
        </p:txBody>
      </p:sp>
      <p:sp>
        <p:nvSpPr>
          <p:cNvPr id="6" name="Footer Placeholder 5">
            <a:extLst>
              <a:ext uri="{FF2B5EF4-FFF2-40B4-BE49-F238E27FC236}">
                <a16:creationId xmlns:a16="http://schemas.microsoft.com/office/drawing/2014/main" id="{33511B1D-E92C-CB76-0DBD-380179941D47}"/>
              </a:ext>
            </a:extLst>
          </p:cNvPr>
          <p:cNvSpPr>
            <a:spLocks noGrp="1"/>
          </p:cNvSpPr>
          <p:nvPr>
            <p:ph type="ftr" sz="quarter" idx="11"/>
          </p:nvPr>
        </p:nvSpPr>
        <p:spPr/>
        <p:txBody>
          <a:bodyPr/>
          <a:lstStyle/>
          <a:p>
            <a:r>
              <a:rPr lang="en-US" dirty="0"/>
              <a:t>© Copyright Softnautics (a MosChip Company), Confidential</a:t>
            </a:r>
          </a:p>
        </p:txBody>
      </p:sp>
      <p:sp>
        <p:nvSpPr>
          <p:cNvPr id="10" name="Rectangle 9">
            <a:extLst>
              <a:ext uri="{FF2B5EF4-FFF2-40B4-BE49-F238E27FC236}">
                <a16:creationId xmlns:a16="http://schemas.microsoft.com/office/drawing/2014/main" id="{D8576EDA-1A03-3188-EA21-9A0013068170}"/>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275790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C7E747F-C5F7-F413-765E-A26D41044C2D}"/>
              </a:ext>
            </a:extLst>
          </p:cNvPr>
          <p:cNvSpPr>
            <a:spLocks noGrp="1"/>
          </p:cNvSpPr>
          <p:nvPr>
            <p:ph idx="1"/>
          </p:nvPr>
        </p:nvSpPr>
        <p:spPr>
          <a:xfrm>
            <a:off x="581636" y="1196447"/>
            <a:ext cx="10841821" cy="5115460"/>
          </a:xfrm>
        </p:spPr>
        <p:txBody>
          <a:bodyPr vert="horz" lIns="91440" tIns="45720" rIns="91440" bIns="45720" rtlCol="0" anchor="t">
            <a:normAutofit/>
          </a:bodyPr>
          <a:lstStyle/>
          <a:p>
            <a:r>
              <a:rPr lang="en-US" b="1" dirty="0">
                <a:solidFill>
                  <a:schemeClr val="tx1"/>
                </a:solidFill>
                <a:latin typeface="Times New Roman"/>
                <a:cs typeface="Times New Roman"/>
              </a:rPr>
              <a:t>Lossless codec: </a:t>
            </a:r>
            <a:endParaRPr lang="en-US" dirty="0">
              <a:solidFill>
                <a:schemeClr val="tx1"/>
              </a:solidFill>
              <a:latin typeface="Times New Roman"/>
              <a:cs typeface="Times New Roman"/>
            </a:endParaRPr>
          </a:p>
          <a:p>
            <a:pPr marL="0" indent="0">
              <a:buClr>
                <a:srgbClr val="004080"/>
              </a:buClr>
              <a:buNone/>
            </a:pPr>
            <a:r>
              <a:rPr lang="en-US" dirty="0">
                <a:solidFill>
                  <a:schemeClr val="tx1"/>
                </a:solidFill>
                <a:latin typeface="Times New Roman"/>
                <a:cs typeface="Times New Roman"/>
              </a:rPr>
              <a:t>&gt;&gt;Lossless codecs have a data compression algorithm that enables the compression and decompression of files without loss of quality. </a:t>
            </a:r>
          </a:p>
          <a:p>
            <a:pPr marL="0" indent="0">
              <a:buNone/>
            </a:pPr>
            <a:r>
              <a:rPr lang="en-US" dirty="0">
                <a:solidFill>
                  <a:schemeClr val="tx1"/>
                </a:solidFill>
                <a:latin typeface="Times New Roman"/>
                <a:cs typeface="Times New Roman"/>
              </a:rPr>
              <a:t>&gt;&gt;Removes redundant data.</a:t>
            </a:r>
          </a:p>
          <a:p>
            <a:pPr marL="0" indent="0">
              <a:buNone/>
            </a:pPr>
            <a:r>
              <a:rPr lang="en-US" dirty="0">
                <a:solidFill>
                  <a:schemeClr val="tx1"/>
                </a:solidFill>
                <a:latin typeface="Times New Roman"/>
                <a:cs typeface="Times New Roman"/>
              </a:rPr>
              <a:t>&gt;&gt;This is good for preserving the original quality of the file.</a:t>
            </a:r>
          </a:p>
          <a:p>
            <a:pPr marL="0" indent="0">
              <a:buNone/>
            </a:pPr>
            <a:r>
              <a:rPr lang="en-US" dirty="0">
                <a:solidFill>
                  <a:schemeClr val="tx1"/>
                </a:solidFill>
                <a:latin typeface="Times New Roman"/>
                <a:cs typeface="Times New Roman"/>
              </a:rPr>
              <a:t>&gt;&gt;Lossless codecs are a good fit for film, video and photo editing.</a:t>
            </a:r>
          </a:p>
          <a:p>
            <a:pPr marL="0" indent="0">
              <a:buNone/>
            </a:pPr>
            <a:endParaRPr lang="en-US" dirty="0">
              <a:solidFill>
                <a:schemeClr val="tx1"/>
              </a:solidFill>
              <a:latin typeface="Times New Roman"/>
              <a:cs typeface="Times New Roman"/>
            </a:endParaRPr>
          </a:p>
          <a:p>
            <a:r>
              <a:rPr lang="en-US" b="1" dirty="0">
                <a:solidFill>
                  <a:schemeClr val="tx1"/>
                </a:solidFill>
                <a:latin typeface="Times New Roman"/>
                <a:cs typeface="Times New Roman"/>
              </a:rPr>
              <a:t>Lossy codec:</a:t>
            </a:r>
          </a:p>
          <a:p>
            <a:pPr marL="0" indent="0">
              <a:buClr>
                <a:srgbClr val="004080"/>
              </a:buClr>
              <a:buNone/>
            </a:pPr>
            <a:r>
              <a:rPr lang="en-US" dirty="0">
                <a:solidFill>
                  <a:schemeClr val="tx1"/>
                </a:solidFill>
                <a:latin typeface="Times New Roman"/>
                <a:cs typeface="Times New Roman"/>
              </a:rPr>
              <a:t>&gt;&gt;Lossy compression also has different compression techniques that are defined as intraframe and interframe.</a:t>
            </a:r>
          </a:p>
        </p:txBody>
      </p:sp>
      <p:sp>
        <p:nvSpPr>
          <p:cNvPr id="3" name="Title 2">
            <a:extLst>
              <a:ext uri="{FF2B5EF4-FFF2-40B4-BE49-F238E27FC236}">
                <a16:creationId xmlns:a16="http://schemas.microsoft.com/office/drawing/2014/main" id="{F1F212B3-3D92-0C29-09EF-2F237830E3DA}"/>
              </a:ext>
            </a:extLst>
          </p:cNvPr>
          <p:cNvSpPr>
            <a:spLocks noGrp="1"/>
          </p:cNvSpPr>
          <p:nvPr>
            <p:ph type="title"/>
          </p:nvPr>
        </p:nvSpPr>
        <p:spPr>
          <a:xfrm>
            <a:off x="28754" y="59322"/>
            <a:ext cx="12163246" cy="903676"/>
          </a:xfrm>
        </p:spPr>
        <p:txBody>
          <a:bodyPr/>
          <a:lstStyle/>
          <a:p>
            <a:r>
              <a:rPr lang="en-US" dirty="0">
                <a:latin typeface="Times New Roman"/>
                <a:cs typeface="Arial"/>
              </a:rPr>
              <a:t>Types of codec</a:t>
            </a:r>
            <a:endParaRPr lang="en-US">
              <a:latin typeface="Times New Roman"/>
            </a:endParaRPr>
          </a:p>
        </p:txBody>
      </p:sp>
      <p:sp>
        <p:nvSpPr>
          <p:cNvPr id="4" name="Date Placeholder 3">
            <a:extLst>
              <a:ext uri="{FF2B5EF4-FFF2-40B4-BE49-F238E27FC236}">
                <a16:creationId xmlns:a16="http://schemas.microsoft.com/office/drawing/2014/main" id="{EFE4D3DA-F70F-7D38-A282-06B790D1DAEC}"/>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2634C503-3F9B-8CB1-B784-264EEBB3A181}"/>
              </a:ext>
            </a:extLst>
          </p:cNvPr>
          <p:cNvSpPr>
            <a:spLocks noGrp="1"/>
          </p:cNvSpPr>
          <p:nvPr>
            <p:ph type="sldNum" sz="quarter" idx="12"/>
          </p:nvPr>
        </p:nvSpPr>
        <p:spPr/>
        <p:txBody>
          <a:bodyPr/>
          <a:lstStyle/>
          <a:p>
            <a:fld id="{4FAB73BC-B049-4115-A692-8D63A059BFB8}" type="slidenum">
              <a:rPr lang="en-US" smtClean="0"/>
              <a:pPr/>
              <a:t>5</a:t>
            </a:fld>
            <a:endParaRPr lang="en-US" dirty="0"/>
          </a:p>
        </p:txBody>
      </p:sp>
      <p:sp>
        <p:nvSpPr>
          <p:cNvPr id="6" name="Footer Placeholder 5">
            <a:extLst>
              <a:ext uri="{FF2B5EF4-FFF2-40B4-BE49-F238E27FC236}">
                <a16:creationId xmlns:a16="http://schemas.microsoft.com/office/drawing/2014/main" id="{AC01691C-0846-8C13-5EF5-FC64D457F120}"/>
              </a:ext>
            </a:extLst>
          </p:cNvPr>
          <p:cNvSpPr>
            <a:spLocks noGrp="1"/>
          </p:cNvSpPr>
          <p:nvPr>
            <p:ph type="ftr" sz="quarter" idx="11"/>
          </p:nvPr>
        </p:nvSpPr>
        <p:spPr/>
        <p:txBody>
          <a:bodyPr/>
          <a:lstStyle/>
          <a:p>
            <a:r>
              <a:rPr lang="en-US" dirty="0"/>
              <a:t>© Copyright Softnautics (a MosChip Company), Confidential</a:t>
            </a:r>
          </a:p>
        </p:txBody>
      </p:sp>
      <p:sp>
        <p:nvSpPr>
          <p:cNvPr id="10" name="Rectangle 9">
            <a:extLst>
              <a:ext uri="{FF2B5EF4-FFF2-40B4-BE49-F238E27FC236}">
                <a16:creationId xmlns:a16="http://schemas.microsoft.com/office/drawing/2014/main" id="{D5AAE89F-D29A-9B1E-265B-887F34A703BD}"/>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3233290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90E873-62C0-11E9-3022-87189804AFAF}"/>
              </a:ext>
            </a:extLst>
          </p:cNvPr>
          <p:cNvSpPr>
            <a:spLocks noGrp="1"/>
          </p:cNvSpPr>
          <p:nvPr>
            <p:ph idx="1"/>
          </p:nvPr>
        </p:nvSpPr>
        <p:spPr>
          <a:xfrm>
            <a:off x="811675" y="837013"/>
            <a:ext cx="10453632" cy="5460517"/>
          </a:xfrm>
        </p:spPr>
        <p:txBody>
          <a:bodyPr vert="horz" lIns="91440" tIns="45720" rIns="91440" bIns="45720" rtlCol="0" anchor="t">
            <a:normAutofit/>
          </a:bodyPr>
          <a:lstStyle/>
          <a:p>
            <a:r>
              <a:rPr lang="en-US" b="1" dirty="0">
                <a:solidFill>
                  <a:schemeClr val="tx1"/>
                </a:solidFill>
                <a:latin typeface="Times New Roman"/>
                <a:cs typeface="Times New Roman"/>
              </a:rPr>
              <a:t>Intra-frame Compression</a:t>
            </a:r>
          </a:p>
          <a:p>
            <a:pPr marL="0" indent="0">
              <a:buClr>
                <a:srgbClr val="004080"/>
              </a:buClr>
              <a:buNone/>
            </a:pPr>
            <a:r>
              <a:rPr lang="en-US" dirty="0">
                <a:solidFill>
                  <a:schemeClr val="tx1"/>
                </a:solidFill>
                <a:latin typeface="Times New Roman"/>
                <a:cs typeface="Times New Roman"/>
              </a:rPr>
              <a:t>&gt;&gt;Compression in a frame.</a:t>
            </a:r>
          </a:p>
          <a:p>
            <a:pPr marL="0" indent="0">
              <a:buNone/>
            </a:pPr>
            <a:r>
              <a:rPr lang="en-US" dirty="0">
                <a:solidFill>
                  <a:schemeClr val="tx1"/>
                </a:solidFill>
                <a:latin typeface="Times New Roman"/>
                <a:cs typeface="Times New Roman"/>
              </a:rPr>
              <a:t>&gt;&gt;exploiting spatial redundancies.</a:t>
            </a:r>
          </a:p>
          <a:p>
            <a:pPr marL="0" indent="0">
              <a:buClr>
                <a:srgbClr val="004080"/>
              </a:buClr>
              <a:buNone/>
            </a:pPr>
            <a:r>
              <a:rPr lang="en-US" dirty="0">
                <a:solidFill>
                  <a:schemeClr val="tx1"/>
                </a:solidFill>
                <a:latin typeface="Times New Roman"/>
                <a:cs typeface="Times New Roman"/>
              </a:rPr>
              <a:t>&gt;&gt;Keyframes, used as reference points.</a:t>
            </a:r>
          </a:p>
          <a:p>
            <a:pPr marL="0" indent="0">
              <a:buNone/>
            </a:pPr>
            <a:endParaRPr lang="en-US" dirty="0">
              <a:solidFill>
                <a:schemeClr val="tx1"/>
              </a:solidFill>
              <a:latin typeface="Times New Roman"/>
              <a:cs typeface="Times New Roman"/>
            </a:endParaRPr>
          </a:p>
          <a:p>
            <a:pPr>
              <a:buClr>
                <a:srgbClr val="004080"/>
              </a:buClr>
            </a:pPr>
            <a:r>
              <a:rPr lang="en-US" b="1" dirty="0">
                <a:solidFill>
                  <a:schemeClr val="tx1"/>
                </a:solidFill>
                <a:latin typeface="Times New Roman"/>
                <a:cs typeface="Times New Roman"/>
              </a:rPr>
              <a:t>Inter-frame Compression</a:t>
            </a:r>
          </a:p>
          <a:p>
            <a:pPr marL="0" indent="0">
              <a:buNone/>
            </a:pPr>
            <a:r>
              <a:rPr lang="en-US" dirty="0">
                <a:solidFill>
                  <a:schemeClr val="tx1"/>
                </a:solidFill>
                <a:latin typeface="Times New Roman"/>
                <a:cs typeface="Times New Roman"/>
              </a:rPr>
              <a:t>&gt;&gt;Compression among frames.</a:t>
            </a:r>
          </a:p>
          <a:p>
            <a:pPr marL="0" indent="0">
              <a:buNone/>
            </a:pPr>
            <a:r>
              <a:rPr lang="en-US" dirty="0">
                <a:solidFill>
                  <a:schemeClr val="tx1"/>
                </a:solidFill>
                <a:latin typeface="Times New Roman"/>
                <a:cs typeface="Times New Roman"/>
              </a:rPr>
              <a:t>&gt;&gt;exploiting temporal redundancies by focusing on changes between frames.</a:t>
            </a:r>
          </a:p>
          <a:p>
            <a:pPr marL="0" indent="0">
              <a:buNone/>
            </a:pPr>
            <a:r>
              <a:rPr lang="en-US" dirty="0">
                <a:solidFill>
                  <a:schemeClr val="tx1"/>
                </a:solidFill>
                <a:latin typeface="Times New Roman"/>
                <a:cs typeface="Times New Roman"/>
              </a:rPr>
              <a:t>&gt;&gt;P-Frames are predicted from previous frames.</a:t>
            </a:r>
            <a:endParaRPr lang="en-US" dirty="0">
              <a:solidFill>
                <a:schemeClr val="tx1"/>
              </a:solidFill>
              <a:latin typeface="Times New Roman"/>
            </a:endParaRPr>
          </a:p>
          <a:p>
            <a:pPr marL="0" indent="0">
              <a:buClr>
                <a:srgbClr val="004080"/>
              </a:buClr>
              <a:buNone/>
            </a:pPr>
            <a:r>
              <a:rPr lang="en-US" dirty="0">
                <a:solidFill>
                  <a:schemeClr val="tx1"/>
                </a:solidFill>
                <a:latin typeface="Times New Roman"/>
                <a:cs typeface="Times New Roman"/>
              </a:rPr>
              <a:t>&gt;&gt;B-Frames use both past and future frames for prediction.</a:t>
            </a:r>
          </a:p>
          <a:p>
            <a:pPr marL="0" indent="0">
              <a:buNone/>
            </a:pPr>
            <a:endParaRPr lang="en-US" dirty="0">
              <a:solidFill>
                <a:schemeClr val="tx1"/>
              </a:solidFill>
              <a:latin typeface="Times New Roman"/>
              <a:cs typeface="Times New Roman"/>
            </a:endParaRPr>
          </a:p>
          <a:p>
            <a:pPr marL="0" indent="0">
              <a:buNone/>
            </a:pPr>
            <a:endParaRPr lang="en-US" dirty="0">
              <a:solidFill>
                <a:schemeClr val="tx1"/>
              </a:solidFill>
              <a:latin typeface="Times New Roman"/>
              <a:cs typeface="Times New Roman"/>
            </a:endParaRPr>
          </a:p>
        </p:txBody>
      </p:sp>
      <p:sp>
        <p:nvSpPr>
          <p:cNvPr id="3" name="Title 2">
            <a:extLst>
              <a:ext uri="{FF2B5EF4-FFF2-40B4-BE49-F238E27FC236}">
                <a16:creationId xmlns:a16="http://schemas.microsoft.com/office/drawing/2014/main" id="{0A891BD7-4E3B-10CE-9708-0409A5064985}"/>
              </a:ext>
            </a:extLst>
          </p:cNvPr>
          <p:cNvSpPr>
            <a:spLocks noGrp="1"/>
          </p:cNvSpPr>
          <p:nvPr>
            <p:ph type="title"/>
          </p:nvPr>
        </p:nvSpPr>
        <p:spPr/>
        <p:txBody>
          <a:bodyPr/>
          <a:lstStyle/>
          <a:p>
            <a:r>
              <a:rPr lang="en-US">
                <a:latin typeface="Trebuchet MS"/>
                <a:cs typeface="Arial"/>
              </a:rPr>
              <a:t>Compression Techniques</a:t>
            </a:r>
          </a:p>
        </p:txBody>
      </p:sp>
      <p:sp>
        <p:nvSpPr>
          <p:cNvPr id="4" name="Date Placeholder 3">
            <a:extLst>
              <a:ext uri="{FF2B5EF4-FFF2-40B4-BE49-F238E27FC236}">
                <a16:creationId xmlns:a16="http://schemas.microsoft.com/office/drawing/2014/main" id="{DF04C97E-1A4C-7886-7DFE-5E7D811F135D}"/>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12745FBA-3198-BE32-FAD2-0128C2BCAEB8}"/>
              </a:ext>
            </a:extLst>
          </p:cNvPr>
          <p:cNvSpPr>
            <a:spLocks noGrp="1"/>
          </p:cNvSpPr>
          <p:nvPr>
            <p:ph type="sldNum" sz="quarter" idx="12"/>
          </p:nvPr>
        </p:nvSpPr>
        <p:spPr/>
        <p:txBody>
          <a:bodyPr/>
          <a:lstStyle/>
          <a:p>
            <a:fld id="{4FAB73BC-B049-4115-A692-8D63A059BFB8}" type="slidenum">
              <a:rPr lang="en-US" smtClean="0"/>
              <a:pPr/>
              <a:t>6</a:t>
            </a:fld>
            <a:endParaRPr lang="en-US" dirty="0"/>
          </a:p>
        </p:txBody>
      </p:sp>
      <p:sp>
        <p:nvSpPr>
          <p:cNvPr id="6" name="Footer Placeholder 5">
            <a:extLst>
              <a:ext uri="{FF2B5EF4-FFF2-40B4-BE49-F238E27FC236}">
                <a16:creationId xmlns:a16="http://schemas.microsoft.com/office/drawing/2014/main" id="{D87C67F2-FF75-F8FF-0CD7-497D361FEA84}"/>
              </a:ext>
            </a:extLst>
          </p:cNvPr>
          <p:cNvSpPr>
            <a:spLocks noGrp="1"/>
          </p:cNvSpPr>
          <p:nvPr>
            <p:ph type="ftr" sz="quarter" idx="11"/>
          </p:nvPr>
        </p:nvSpPr>
        <p:spPr/>
        <p:txBody>
          <a:bodyPr/>
          <a:lstStyle/>
          <a:p>
            <a:r>
              <a:rPr lang="en-US" dirty="0"/>
              <a:t>© Copyright Softnautics (a MosChip Company), Confidential</a:t>
            </a:r>
          </a:p>
        </p:txBody>
      </p:sp>
      <p:sp>
        <p:nvSpPr>
          <p:cNvPr id="10" name="Rectangle 9">
            <a:extLst>
              <a:ext uri="{FF2B5EF4-FFF2-40B4-BE49-F238E27FC236}">
                <a16:creationId xmlns:a16="http://schemas.microsoft.com/office/drawing/2014/main" id="{0F3BCDA0-F929-E6D3-2BC4-CA5845D8207E}"/>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1628575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D64C6-3EF4-B6AE-E1F0-2B896B8B4CCB}"/>
              </a:ext>
            </a:extLst>
          </p:cNvPr>
          <p:cNvSpPr>
            <a:spLocks noGrp="1"/>
          </p:cNvSpPr>
          <p:nvPr>
            <p:ph type="title"/>
          </p:nvPr>
        </p:nvSpPr>
        <p:spPr/>
        <p:txBody>
          <a:bodyPr/>
          <a:lstStyle/>
          <a:p>
            <a:r>
              <a:rPr lang="en-US">
                <a:latin typeface="Trebuchet MS"/>
                <a:cs typeface="Arial"/>
              </a:rPr>
              <a:t>Compression Techniques</a:t>
            </a:r>
            <a:endParaRPr lang="en-US" b="0">
              <a:latin typeface="Trebuchet MS"/>
              <a:cs typeface="Arial"/>
            </a:endParaRPr>
          </a:p>
        </p:txBody>
      </p:sp>
      <p:sp>
        <p:nvSpPr>
          <p:cNvPr id="5" name="Slide Number Placeholder 4">
            <a:extLst>
              <a:ext uri="{FF2B5EF4-FFF2-40B4-BE49-F238E27FC236}">
                <a16:creationId xmlns:a16="http://schemas.microsoft.com/office/drawing/2014/main" id="{1CC25FDD-F542-9162-C943-EEFBC0BB5615}"/>
              </a:ext>
            </a:extLst>
          </p:cNvPr>
          <p:cNvSpPr>
            <a:spLocks noGrp="1"/>
          </p:cNvSpPr>
          <p:nvPr>
            <p:ph type="sldNum" sz="quarter" idx="12"/>
          </p:nvPr>
        </p:nvSpPr>
        <p:spPr/>
        <p:txBody>
          <a:bodyPr/>
          <a:lstStyle/>
          <a:p>
            <a:fld id="{4FAB73BC-B049-4115-A692-8D63A059BFB8}" type="slidenum">
              <a:rPr lang="en-US" smtClean="0"/>
              <a:pPr/>
              <a:t>7</a:t>
            </a:fld>
            <a:endParaRPr lang="en-US" dirty="0"/>
          </a:p>
        </p:txBody>
      </p:sp>
      <p:sp>
        <p:nvSpPr>
          <p:cNvPr id="4" name="Date Placeholder 3">
            <a:extLst>
              <a:ext uri="{FF2B5EF4-FFF2-40B4-BE49-F238E27FC236}">
                <a16:creationId xmlns:a16="http://schemas.microsoft.com/office/drawing/2014/main" id="{CB959095-603C-07D4-0CC8-3B82682719C7}"/>
              </a:ext>
            </a:extLst>
          </p:cNvPr>
          <p:cNvSpPr>
            <a:spLocks noGrp="1"/>
          </p:cNvSpPr>
          <p:nvPr>
            <p:ph type="dt" sz="half" idx="2"/>
          </p:nvPr>
        </p:nvSpPr>
        <p:spPr/>
        <p:txBody>
          <a:bodyPr/>
          <a:lstStyle/>
          <a:p>
            <a:r>
              <a:rPr lang="en-US"/>
              <a:t>June 12, 2023</a:t>
            </a:r>
            <a:endParaRPr lang="en-US" dirty="0"/>
          </a:p>
        </p:txBody>
      </p:sp>
      <p:sp>
        <p:nvSpPr>
          <p:cNvPr id="6" name="Footer Placeholder 5">
            <a:extLst>
              <a:ext uri="{FF2B5EF4-FFF2-40B4-BE49-F238E27FC236}">
                <a16:creationId xmlns:a16="http://schemas.microsoft.com/office/drawing/2014/main" id="{0FE964BE-8AC0-1EAB-4AAC-45CFF6EFEE13}"/>
              </a:ext>
            </a:extLst>
          </p:cNvPr>
          <p:cNvSpPr>
            <a:spLocks noGrp="1"/>
          </p:cNvSpPr>
          <p:nvPr>
            <p:ph type="ftr" sz="quarter" idx="11"/>
          </p:nvPr>
        </p:nvSpPr>
        <p:spPr/>
        <p:txBody>
          <a:bodyPr/>
          <a:lstStyle/>
          <a:p>
            <a:r>
              <a:rPr lang="en-US" dirty="0"/>
              <a:t>© Copyright Softnautics (a MosChip Company), Confidential</a:t>
            </a:r>
          </a:p>
        </p:txBody>
      </p:sp>
      <p:pic>
        <p:nvPicPr>
          <p:cNvPr id="10" name="Content Placeholder 9" descr="A black and white picture frame">
            <a:extLst>
              <a:ext uri="{FF2B5EF4-FFF2-40B4-BE49-F238E27FC236}">
                <a16:creationId xmlns:a16="http://schemas.microsoft.com/office/drawing/2014/main" id="{A115FB4D-262B-0615-5D29-5FE6BDF81253}"/>
              </a:ext>
            </a:extLst>
          </p:cNvPr>
          <p:cNvPicPr>
            <a:picLocks noGrp="1" noChangeAspect="1"/>
          </p:cNvPicPr>
          <p:nvPr>
            <p:ph idx="4294967295"/>
          </p:nvPr>
        </p:nvPicPr>
        <p:blipFill>
          <a:blip r:embed="rId2"/>
          <a:stretch>
            <a:fillRect/>
          </a:stretch>
        </p:blipFill>
        <p:spPr>
          <a:xfrm>
            <a:off x="1300283" y="1469337"/>
            <a:ext cx="9640887" cy="4324350"/>
          </a:xfrm>
        </p:spPr>
      </p:pic>
      <p:sp>
        <p:nvSpPr>
          <p:cNvPr id="7" name="Rectangle 6">
            <a:extLst>
              <a:ext uri="{FF2B5EF4-FFF2-40B4-BE49-F238E27FC236}">
                <a16:creationId xmlns:a16="http://schemas.microsoft.com/office/drawing/2014/main" id="{99B7CB2F-4D66-A524-4022-4F2B5B2719B1}"/>
              </a:ext>
            </a:extLst>
          </p:cNvPr>
          <p:cNvSpPr/>
          <p:nvPr/>
        </p:nvSpPr>
        <p:spPr>
          <a:xfrm>
            <a:off x="10070353" y="6588494"/>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2687874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1355E764-9449-BD41-CF27-9EC3A054F4B7}"/>
              </a:ext>
            </a:extLst>
          </p:cNvPr>
          <p:cNvGraphicFramePr>
            <a:graphicFrameLocks noGrp="1"/>
          </p:cNvGraphicFramePr>
          <p:nvPr>
            <p:ph idx="1"/>
            <p:extLst>
              <p:ext uri="{D42A27DB-BD31-4B8C-83A1-F6EECF244321}">
                <p14:modId xmlns:p14="http://schemas.microsoft.com/office/powerpoint/2010/main" val="3663409491"/>
              </p:ext>
            </p:extLst>
          </p:nvPr>
        </p:nvGraphicFramePr>
        <p:xfrm>
          <a:off x="1114184" y="951271"/>
          <a:ext cx="9963630" cy="49577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38AD9B3B-4860-8F34-DC37-89AA51CF3B39}"/>
              </a:ext>
            </a:extLst>
          </p:cNvPr>
          <p:cNvSpPr>
            <a:spLocks noGrp="1"/>
          </p:cNvSpPr>
          <p:nvPr>
            <p:ph type="title"/>
          </p:nvPr>
        </p:nvSpPr>
        <p:spPr/>
        <p:txBody>
          <a:bodyPr/>
          <a:lstStyle/>
          <a:p>
            <a:r>
              <a:rPr lang="en-US">
                <a:latin typeface="Times New Roman"/>
                <a:cs typeface="Arial"/>
              </a:rPr>
              <a:t>Classification of Codec</a:t>
            </a:r>
            <a:endParaRPr lang="en-US" b="0" dirty="0">
              <a:latin typeface="Times New Roman"/>
              <a:cs typeface="Arial"/>
            </a:endParaRPr>
          </a:p>
        </p:txBody>
      </p:sp>
      <p:sp>
        <p:nvSpPr>
          <p:cNvPr id="4" name="Date Placeholder 3">
            <a:extLst>
              <a:ext uri="{FF2B5EF4-FFF2-40B4-BE49-F238E27FC236}">
                <a16:creationId xmlns:a16="http://schemas.microsoft.com/office/drawing/2014/main" id="{09579972-E3B7-4350-C027-C96612E048D8}"/>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8F2E5F69-0D7D-2DFD-3FB8-7792717CC968}"/>
              </a:ext>
            </a:extLst>
          </p:cNvPr>
          <p:cNvSpPr>
            <a:spLocks noGrp="1"/>
          </p:cNvSpPr>
          <p:nvPr>
            <p:ph type="sldNum" sz="quarter" idx="12"/>
          </p:nvPr>
        </p:nvSpPr>
        <p:spPr/>
        <p:txBody>
          <a:bodyPr/>
          <a:lstStyle/>
          <a:p>
            <a:fld id="{4FAB73BC-B049-4115-A692-8D63A059BFB8}" type="slidenum">
              <a:rPr lang="en-US" smtClean="0"/>
              <a:pPr/>
              <a:t>8</a:t>
            </a:fld>
            <a:endParaRPr lang="en-US" dirty="0"/>
          </a:p>
        </p:txBody>
      </p:sp>
      <p:sp>
        <p:nvSpPr>
          <p:cNvPr id="6" name="Footer Placeholder 5">
            <a:extLst>
              <a:ext uri="{FF2B5EF4-FFF2-40B4-BE49-F238E27FC236}">
                <a16:creationId xmlns:a16="http://schemas.microsoft.com/office/drawing/2014/main" id="{AE196FEF-6D41-F1A3-57A3-BBD6B1071E2C}"/>
              </a:ext>
            </a:extLst>
          </p:cNvPr>
          <p:cNvSpPr>
            <a:spLocks noGrp="1"/>
          </p:cNvSpPr>
          <p:nvPr>
            <p:ph type="ftr" sz="quarter" idx="11"/>
          </p:nvPr>
        </p:nvSpPr>
        <p:spPr/>
        <p:txBody>
          <a:bodyPr/>
          <a:lstStyle/>
          <a:p>
            <a:r>
              <a:rPr lang="en-US" dirty="0"/>
              <a:t>© Copyright Softnautics (a MosChip Company), Confidential</a:t>
            </a:r>
          </a:p>
        </p:txBody>
      </p:sp>
      <p:sp>
        <p:nvSpPr>
          <p:cNvPr id="28" name="Rectangle 27">
            <a:extLst>
              <a:ext uri="{FF2B5EF4-FFF2-40B4-BE49-F238E27FC236}">
                <a16:creationId xmlns:a16="http://schemas.microsoft.com/office/drawing/2014/main" id="{BDBBDC59-3E60-2D6A-7467-EF4C56125070}"/>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28421927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CA25D5F-C3D7-080F-5C8C-471029E53C04}"/>
              </a:ext>
            </a:extLst>
          </p:cNvPr>
          <p:cNvSpPr>
            <a:spLocks noGrp="1"/>
          </p:cNvSpPr>
          <p:nvPr>
            <p:ph idx="1"/>
          </p:nvPr>
        </p:nvSpPr>
        <p:spPr>
          <a:xfrm>
            <a:off x="725410" y="1483992"/>
            <a:ext cx="10798689" cy="3145765"/>
          </a:xfrm>
        </p:spPr>
        <p:txBody>
          <a:bodyPr vert="horz" lIns="91440" tIns="45720" rIns="91440" bIns="45720" rtlCol="0" anchor="t">
            <a:normAutofit lnSpcReduction="10000"/>
          </a:bodyPr>
          <a:lstStyle/>
          <a:p>
            <a:r>
              <a:rPr lang="en-US" b="1" dirty="0">
                <a:solidFill>
                  <a:schemeClr val="tx1"/>
                </a:solidFill>
                <a:latin typeface="Times New Roman"/>
                <a:cs typeface="Times New Roman"/>
              </a:rPr>
              <a:t>Text codec:</a:t>
            </a:r>
            <a:endParaRPr lang="en-US" dirty="0">
              <a:solidFill>
                <a:schemeClr val="tx1"/>
              </a:solidFill>
              <a:latin typeface="Times New Roman"/>
              <a:cs typeface="Times New Roman"/>
            </a:endParaRPr>
          </a:p>
          <a:p>
            <a:pPr marL="0" indent="0">
              <a:buClr>
                <a:srgbClr val="004080"/>
              </a:buClr>
              <a:buNone/>
            </a:pPr>
            <a:r>
              <a:rPr lang="en-US" dirty="0">
                <a:solidFill>
                  <a:schemeClr val="tx1"/>
                </a:solidFill>
                <a:latin typeface="Times New Roman"/>
                <a:cs typeface="Times New Roman"/>
              </a:rPr>
              <a:t>&gt;&gt;A text codec is a function that transform into or out of another kind of representation, mostly the huma-readable representation is "decoded" text.</a:t>
            </a:r>
            <a:endParaRPr lang="en-US" b="1" dirty="0">
              <a:solidFill>
                <a:schemeClr val="tx1"/>
              </a:solidFill>
              <a:latin typeface="Times New Roman"/>
              <a:cs typeface="Times New Roman"/>
            </a:endParaRPr>
          </a:p>
          <a:p>
            <a:pPr marL="0" indent="0">
              <a:buNone/>
            </a:pPr>
            <a:r>
              <a:rPr lang="en-US" dirty="0">
                <a:solidFill>
                  <a:schemeClr val="tx1"/>
                </a:solidFill>
                <a:latin typeface="Times New Roman"/>
                <a:cs typeface="Times New Roman"/>
              </a:rPr>
              <a:t>&gt;&gt;"Encoders" will turn the text into something less readable.</a:t>
            </a:r>
            <a:endParaRPr lang="en-US" b="1" dirty="0">
              <a:solidFill>
                <a:schemeClr val="tx1"/>
              </a:solidFill>
              <a:latin typeface="Times New Roman"/>
              <a:cs typeface="Times New Roman"/>
            </a:endParaRPr>
          </a:p>
          <a:p>
            <a:pPr marL="0" indent="0">
              <a:buClr>
                <a:srgbClr val="004080"/>
              </a:buClr>
              <a:buNone/>
            </a:pPr>
            <a:r>
              <a:rPr lang="en-US" dirty="0">
                <a:solidFill>
                  <a:schemeClr val="tx1"/>
                </a:solidFill>
                <a:latin typeface="Times New Roman"/>
                <a:cs typeface="Times New Roman"/>
              </a:rPr>
              <a:t>&gt;&gt;"Decoders" try to revert those effect as good as possible.</a:t>
            </a:r>
          </a:p>
          <a:p>
            <a:pPr marL="0" indent="0">
              <a:buNone/>
            </a:pPr>
            <a:endParaRPr lang="en-US" dirty="0">
              <a:solidFill>
                <a:schemeClr val="tx1"/>
              </a:solidFill>
              <a:latin typeface="Times New Roman"/>
              <a:cs typeface="Times New Roman"/>
            </a:endParaRPr>
          </a:p>
          <a:p>
            <a:pPr marL="0" indent="0">
              <a:buNone/>
            </a:pPr>
            <a:r>
              <a:rPr lang="en-US" dirty="0">
                <a:solidFill>
                  <a:schemeClr val="tx1"/>
                </a:solidFill>
                <a:latin typeface="Times New Roman"/>
                <a:cs typeface="Times New Roman"/>
              </a:rPr>
              <a:t>&gt;&gt;</a:t>
            </a:r>
            <a:r>
              <a:rPr lang="en-US" b="1" dirty="0">
                <a:solidFill>
                  <a:schemeClr val="tx1"/>
                </a:solidFill>
                <a:latin typeface="Times New Roman"/>
                <a:cs typeface="Times New Roman"/>
              </a:rPr>
              <a:t>example: </a:t>
            </a:r>
            <a:r>
              <a:rPr lang="en-US" dirty="0">
                <a:solidFill>
                  <a:schemeClr val="tx1"/>
                </a:solidFill>
                <a:latin typeface="Times New Roman"/>
                <a:cs typeface="Times New Roman"/>
              </a:rPr>
              <a:t>ROT-13, Base64.</a:t>
            </a:r>
          </a:p>
        </p:txBody>
      </p:sp>
      <p:sp>
        <p:nvSpPr>
          <p:cNvPr id="3" name="Title 2">
            <a:extLst>
              <a:ext uri="{FF2B5EF4-FFF2-40B4-BE49-F238E27FC236}">
                <a16:creationId xmlns:a16="http://schemas.microsoft.com/office/drawing/2014/main" id="{A012DDB3-3523-5FF6-2334-B57164EAD00C}"/>
              </a:ext>
            </a:extLst>
          </p:cNvPr>
          <p:cNvSpPr>
            <a:spLocks noGrp="1"/>
          </p:cNvSpPr>
          <p:nvPr>
            <p:ph type="title"/>
          </p:nvPr>
        </p:nvSpPr>
        <p:spPr/>
        <p:txBody>
          <a:bodyPr/>
          <a:lstStyle/>
          <a:p>
            <a:r>
              <a:rPr lang="en-US">
                <a:latin typeface="Times New Roman"/>
                <a:cs typeface="Arial"/>
              </a:rPr>
              <a:t>Classification of Codec</a:t>
            </a:r>
            <a:endParaRPr lang="en-US" dirty="0">
              <a:latin typeface="Times New Roman"/>
            </a:endParaRPr>
          </a:p>
        </p:txBody>
      </p:sp>
      <p:sp>
        <p:nvSpPr>
          <p:cNvPr id="4" name="Date Placeholder 3">
            <a:extLst>
              <a:ext uri="{FF2B5EF4-FFF2-40B4-BE49-F238E27FC236}">
                <a16:creationId xmlns:a16="http://schemas.microsoft.com/office/drawing/2014/main" id="{2097CD37-8C80-477C-856A-1A9A4BE53B60}"/>
              </a:ext>
            </a:extLst>
          </p:cNvPr>
          <p:cNvSpPr>
            <a:spLocks noGrp="1"/>
          </p:cNvSpPr>
          <p:nvPr>
            <p:ph type="dt" sz="half" idx="10"/>
          </p:nvPr>
        </p:nvSpPr>
        <p:spPr/>
        <p:txBody>
          <a:bodyPr/>
          <a:lstStyle/>
          <a:p>
            <a:r>
              <a:rPr lang="en-US"/>
              <a:t>June 12, 2023</a:t>
            </a:r>
            <a:endParaRPr lang="en-US" dirty="0"/>
          </a:p>
        </p:txBody>
      </p:sp>
      <p:sp>
        <p:nvSpPr>
          <p:cNvPr id="5" name="Slide Number Placeholder 4">
            <a:extLst>
              <a:ext uri="{FF2B5EF4-FFF2-40B4-BE49-F238E27FC236}">
                <a16:creationId xmlns:a16="http://schemas.microsoft.com/office/drawing/2014/main" id="{2270809D-02DE-4490-14C0-CFB84A8FDDDA}"/>
              </a:ext>
            </a:extLst>
          </p:cNvPr>
          <p:cNvSpPr>
            <a:spLocks noGrp="1"/>
          </p:cNvSpPr>
          <p:nvPr>
            <p:ph type="sldNum" sz="quarter" idx="12"/>
          </p:nvPr>
        </p:nvSpPr>
        <p:spPr/>
        <p:txBody>
          <a:bodyPr/>
          <a:lstStyle/>
          <a:p>
            <a:fld id="{4FAB73BC-B049-4115-A692-8D63A059BFB8}" type="slidenum">
              <a:rPr lang="en-US" smtClean="0"/>
              <a:pPr/>
              <a:t>9</a:t>
            </a:fld>
            <a:endParaRPr lang="en-US" dirty="0"/>
          </a:p>
        </p:txBody>
      </p:sp>
      <p:sp>
        <p:nvSpPr>
          <p:cNvPr id="6" name="Footer Placeholder 5">
            <a:extLst>
              <a:ext uri="{FF2B5EF4-FFF2-40B4-BE49-F238E27FC236}">
                <a16:creationId xmlns:a16="http://schemas.microsoft.com/office/drawing/2014/main" id="{E2AD3B21-B0BC-9289-2CB3-EBAA9AA2D9E1}"/>
              </a:ext>
            </a:extLst>
          </p:cNvPr>
          <p:cNvSpPr>
            <a:spLocks noGrp="1"/>
          </p:cNvSpPr>
          <p:nvPr>
            <p:ph type="ftr" sz="quarter" idx="11"/>
          </p:nvPr>
        </p:nvSpPr>
        <p:spPr/>
        <p:txBody>
          <a:bodyPr/>
          <a:lstStyle/>
          <a:p>
            <a:r>
              <a:rPr lang="en-US" dirty="0"/>
              <a:t>© Copyright Softnautics (a MosChip Company), Confidential</a:t>
            </a:r>
          </a:p>
        </p:txBody>
      </p:sp>
      <p:sp>
        <p:nvSpPr>
          <p:cNvPr id="7" name="TextBox 6">
            <a:extLst>
              <a:ext uri="{FF2B5EF4-FFF2-40B4-BE49-F238E27FC236}">
                <a16:creationId xmlns:a16="http://schemas.microsoft.com/office/drawing/2014/main" id="{D2E4A355-21A7-F3C9-4569-37252BFA7FC2}"/>
              </a:ext>
            </a:extLst>
          </p:cNvPr>
          <p:cNvSpPr txBox="1"/>
          <p:nvPr/>
        </p:nvSpPr>
        <p:spPr>
          <a:xfrm>
            <a:off x="1807882" y="5016288"/>
            <a:ext cx="866813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ROT-13</a:t>
            </a:r>
          </a:p>
          <a:p>
            <a:pPr algn="ctr"/>
            <a:endParaRPr lang="en-US" b="1" dirty="0"/>
          </a:p>
          <a:p>
            <a:pPr algn="just"/>
            <a:r>
              <a:rPr lang="en-US" b="1" dirty="0"/>
              <a:t>ABCDEF-------                    -------&gt;NOPQRS-------                    -------&gt;ABCDEF</a:t>
            </a:r>
          </a:p>
        </p:txBody>
      </p:sp>
      <p:sp>
        <p:nvSpPr>
          <p:cNvPr id="8" name="Rectangle 7">
            <a:extLst>
              <a:ext uri="{FF2B5EF4-FFF2-40B4-BE49-F238E27FC236}">
                <a16:creationId xmlns:a16="http://schemas.microsoft.com/office/drawing/2014/main" id="{5CCC7398-DCA9-676D-DF92-7C720F5140EB}"/>
              </a:ext>
            </a:extLst>
          </p:cNvPr>
          <p:cNvSpPr/>
          <p:nvPr/>
        </p:nvSpPr>
        <p:spPr>
          <a:xfrm>
            <a:off x="3323988" y="5533027"/>
            <a:ext cx="1308340" cy="474452"/>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9664C69-714E-93A9-C31B-069A8AAE0059}"/>
              </a:ext>
            </a:extLst>
          </p:cNvPr>
          <p:cNvSpPr/>
          <p:nvPr/>
        </p:nvSpPr>
        <p:spPr>
          <a:xfrm>
            <a:off x="6860819" y="5533026"/>
            <a:ext cx="1380226" cy="474452"/>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141DC70-438D-FE58-DF0B-E56B362A1303}"/>
              </a:ext>
            </a:extLst>
          </p:cNvPr>
          <p:cNvSpPr/>
          <p:nvPr/>
        </p:nvSpPr>
        <p:spPr>
          <a:xfrm>
            <a:off x="6860817" y="5633667"/>
            <a:ext cx="1380226" cy="28754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dirty="0">
                <a:solidFill>
                  <a:schemeClr val="tx1"/>
                </a:solidFill>
              </a:rPr>
              <a:t>decoder</a:t>
            </a:r>
          </a:p>
        </p:txBody>
      </p:sp>
      <p:sp>
        <p:nvSpPr>
          <p:cNvPr id="13" name="Rectangle 12">
            <a:extLst>
              <a:ext uri="{FF2B5EF4-FFF2-40B4-BE49-F238E27FC236}">
                <a16:creationId xmlns:a16="http://schemas.microsoft.com/office/drawing/2014/main" id="{E44B364B-06C6-61D3-C8F4-09E4AA15558B}"/>
              </a:ext>
            </a:extLst>
          </p:cNvPr>
          <p:cNvSpPr/>
          <p:nvPr/>
        </p:nvSpPr>
        <p:spPr>
          <a:xfrm>
            <a:off x="3338364" y="5633667"/>
            <a:ext cx="1293963" cy="258793"/>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dirty="0">
                <a:solidFill>
                  <a:schemeClr val="tx1"/>
                </a:solidFill>
              </a:rPr>
              <a:t>encoder</a:t>
            </a:r>
          </a:p>
        </p:txBody>
      </p:sp>
      <p:sp>
        <p:nvSpPr>
          <p:cNvPr id="11" name="Rectangle 10">
            <a:extLst>
              <a:ext uri="{FF2B5EF4-FFF2-40B4-BE49-F238E27FC236}">
                <a16:creationId xmlns:a16="http://schemas.microsoft.com/office/drawing/2014/main" id="{9E971581-170B-F31D-1131-1EF953B43B7A}"/>
              </a:ext>
            </a:extLst>
          </p:cNvPr>
          <p:cNvSpPr/>
          <p:nvPr/>
        </p:nvSpPr>
        <p:spPr>
          <a:xfrm>
            <a:off x="10070353" y="6574117"/>
            <a:ext cx="1610264" cy="2300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solidFill>
                  <a:srgbClr val="002060"/>
                </a:solidFill>
              </a:rPr>
              <a:t>Nov 27,2023</a:t>
            </a:r>
          </a:p>
        </p:txBody>
      </p:sp>
    </p:spTree>
    <p:extLst>
      <p:ext uri="{BB962C8B-B14F-4D97-AF65-F5344CB8AC3E}">
        <p14:creationId xmlns:p14="http://schemas.microsoft.com/office/powerpoint/2010/main" val="555548139"/>
      </p:ext>
    </p:extLst>
  </p:cSld>
  <p:clrMapOvr>
    <a:masterClrMapping/>
  </p:clrMapOvr>
</p:sld>
</file>

<file path=ppt/theme/theme1.xml><?xml version="1.0" encoding="utf-8"?>
<a:theme xmlns:a="http://schemas.openxmlformats.org/drawingml/2006/main" name="1_Office Theme">
  <a:themeElements>
    <a:clrScheme name="Softnautics">
      <a:dk1>
        <a:sysClr val="windowText" lastClr="000000"/>
      </a:dk1>
      <a:lt1>
        <a:srgbClr val="FFFFFF"/>
      </a:lt1>
      <a:dk2>
        <a:srgbClr val="0A2164"/>
      </a:dk2>
      <a:lt2>
        <a:srgbClr val="90A8C6"/>
      </a:lt2>
      <a:accent1>
        <a:srgbClr val="44546A"/>
      </a:accent1>
      <a:accent2>
        <a:srgbClr val="BD1717"/>
      </a:accent2>
      <a:accent3>
        <a:srgbClr val="8D8D8D"/>
      </a:accent3>
      <a:accent4>
        <a:srgbClr val="0A2164"/>
      </a:accent4>
      <a:accent5>
        <a:srgbClr val="0080FF"/>
      </a:accent5>
      <a:accent6>
        <a:srgbClr val="70AD47"/>
      </a:accent6>
      <a:hlink>
        <a:srgbClr val="0070C0"/>
      </a:hlink>
      <a:folHlink>
        <a:srgbClr val="4472C4"/>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AC8EB8E53A5C9499EC87B5E5D4573C1" ma:contentTypeVersion="16" ma:contentTypeDescription="Create a new document." ma:contentTypeScope="" ma:versionID="feec55f633d6393145164fdee16387f8">
  <xsd:schema xmlns:xsd="http://www.w3.org/2001/XMLSchema" xmlns:xs="http://www.w3.org/2001/XMLSchema" xmlns:p="http://schemas.microsoft.com/office/2006/metadata/properties" xmlns:ns2="c45ab3a3-3c60-4982-9c2b-77410e12e58f" xmlns:ns3="692f10fc-3122-4aa7-bfbb-edf0e9e13d7c" targetNamespace="http://schemas.microsoft.com/office/2006/metadata/properties" ma:root="true" ma:fieldsID="116c767c1a9c6f3e932e6de608992317" ns2:_="" ns3:_="">
    <xsd:import namespace="c45ab3a3-3c60-4982-9c2b-77410e12e58f"/>
    <xsd:import namespace="692f10fc-3122-4aa7-bfbb-edf0e9e13d7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LengthInSeconds" minOccurs="0"/>
                <xsd:element ref="ns2:MediaServiceOCR" minOccurs="0"/>
                <xsd:element ref="ns2:MediaServiceLocation"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5ab3a3-3c60-4982-9c2b-77410e12e58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79cb34c4-ac67-4872-b2a3-cf76820b803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92f10fc-3122-4aa7-bfbb-edf0e9e13d7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52742af1-b3f9-47fd-933e-6c258632c05a}" ma:internalName="TaxCatchAll" ma:showField="CatchAllData" ma:web="692f10fc-3122-4aa7-bfbb-edf0e9e13d7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692f10fc-3122-4aa7-bfbb-edf0e9e13d7c" xsi:nil="true"/>
    <lcf76f155ced4ddcb4097134ff3c332f xmlns="c45ab3a3-3c60-4982-9c2b-77410e12e58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BDCE196-AAB0-4B79-AB7C-64A4731ECB48}">
  <ds:schemaRefs>
    <ds:schemaRef ds:uri="http://schemas.microsoft.com/office/2006/metadata/contentType"/>
    <ds:schemaRef ds:uri="http://schemas.microsoft.com/office/2006/metadata/properties/metaAttributes"/>
    <ds:schemaRef ds:uri="http://www.w3.org/2000/xmlns/"/>
    <ds:schemaRef ds:uri="http://www.w3.org/2001/XMLSchema"/>
    <ds:schemaRef ds:uri="c45ab3a3-3c60-4982-9c2b-77410e12e58f"/>
    <ds:schemaRef ds:uri="692f10fc-3122-4aa7-bfbb-edf0e9e13d7c"/>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5CA6BD0-8A0B-42E2-9437-0A13E6340C32}">
  <ds:schemaRefs>
    <ds:schemaRef ds:uri="http://schemas.microsoft.com/sharepoint/v3/contenttype/forms"/>
  </ds:schemaRefs>
</ds:datastoreItem>
</file>

<file path=customXml/itemProps3.xml><?xml version="1.0" encoding="utf-8"?>
<ds:datastoreItem xmlns:ds="http://schemas.openxmlformats.org/officeDocument/2006/customXml" ds:itemID="{3FA57942-54A3-4917-AB60-B118AC2B064B}">
  <ds:schemaRefs>
    <ds:schemaRef ds:uri="http://schemas.microsoft.com/office/2006/metadata/properties"/>
    <ds:schemaRef ds:uri="http://www.w3.org/2000/xmlns/"/>
    <ds:schemaRef ds:uri="692f10fc-3122-4aa7-bfbb-edf0e9e13d7c"/>
    <ds:schemaRef ds:uri="http://www.w3.org/2001/XMLSchema-instance"/>
    <ds:schemaRef ds:uri="c45ab3a3-3c60-4982-9c2b-77410e12e58f"/>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0</TotalTime>
  <Words>52</Words>
  <Application>Microsoft Office PowerPoint</Application>
  <PresentationFormat>Widescreen</PresentationFormat>
  <Paragraphs>21</Paragraphs>
  <Slides>24</Slides>
  <Notes>0</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1_Office Theme</vt:lpstr>
      <vt:lpstr>PowerPoint Presentation</vt:lpstr>
      <vt:lpstr>Agenda</vt:lpstr>
      <vt:lpstr>What is Codec?</vt:lpstr>
      <vt:lpstr>Why do we need Codec?</vt:lpstr>
      <vt:lpstr>Types of codec</vt:lpstr>
      <vt:lpstr>Compression Techniques</vt:lpstr>
      <vt:lpstr>Compression Techniques</vt:lpstr>
      <vt:lpstr>Classification of Codec</vt:lpstr>
      <vt:lpstr>Classification of Codec</vt:lpstr>
      <vt:lpstr>Classification of Codec</vt:lpstr>
      <vt:lpstr>Classification of Codec</vt:lpstr>
      <vt:lpstr>Classification of Codec</vt:lpstr>
      <vt:lpstr>Classification of Codec</vt:lpstr>
      <vt:lpstr>Video codec: &gt;&gt;Lossless Video Codecs aim to retain all original information during compression.   Examples: ProRes and FFV1. &gt;&gt;Lossy Video Codecs discard some information to achieve compression.   Examples: H.264/AVC, H.265/HEVC.</vt:lpstr>
      <vt:lpstr>H.264</vt:lpstr>
      <vt:lpstr>Structure of H.264 Encoder</vt:lpstr>
      <vt:lpstr>Structure of H.264 Decoder</vt:lpstr>
      <vt:lpstr>Why H.265 emerged?</vt:lpstr>
      <vt:lpstr>Why do we need H.265?</vt:lpstr>
      <vt:lpstr>Structure of HEVC Encoder and Decoder</vt:lpstr>
      <vt:lpstr>Difference between H.264 and H.265</vt:lpstr>
      <vt:lpstr>Difference between H.264 and H.265</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Sindhuja Reddy Kadira</cp:lastModifiedBy>
  <cp:revision>1518</cp:revision>
  <dcterms:created xsi:type="dcterms:W3CDTF">2020-02-03T11:07:56Z</dcterms:created>
  <dcterms:modified xsi:type="dcterms:W3CDTF">2023-11-24T09:36:04Z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0x0101008AC8EB8E53A5C9499EC87B5E5D4573C1</vt:lpwstr>
  </property>
  <property fmtid="{D5CDD505-2E9C-101B-9397-08002B2CF9AE}" pid="3" name="MediaServiceImageTags">
    <vt:lpwstr/>
  </property>
</Properties>
</file>